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82" r:id="rId4"/>
    <p:sldMasterId id="2147483683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</p:sldIdLst>
  <p:sldSz cy="5143500" cx="9144000"/>
  <p:notesSz cx="6858000" cy="9144000"/>
  <p:embeddedFontLst>
    <p:embeddedFont>
      <p:font typeface="Bebas Neue"/>
      <p:regular r:id="rId24"/>
    </p:embeddedFont>
    <p:embeddedFont>
      <p:font typeface="Poppins Light"/>
      <p:regular r:id="rId25"/>
      <p:bold r:id="rId26"/>
      <p:italic r:id="rId27"/>
      <p:boldItalic r:id="rId28"/>
    </p:embeddedFont>
    <p:embeddedFont>
      <p:font typeface="Quicksand"/>
      <p:regular r:id="rId29"/>
      <p:bold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font" Target="fonts/BebasNeue-regular.fntdata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PoppinsLight-bold.fntdata"/><Relationship Id="rId25" Type="http://schemas.openxmlformats.org/officeDocument/2006/relationships/font" Target="fonts/PoppinsLight-regular.fntdata"/><Relationship Id="rId28" Type="http://schemas.openxmlformats.org/officeDocument/2006/relationships/font" Target="fonts/PoppinsLight-boldItalic.fntdata"/><Relationship Id="rId27" Type="http://schemas.openxmlformats.org/officeDocument/2006/relationships/font" Target="fonts/PoppinsLight-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Quicksand-regular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0" Type="http://schemas.openxmlformats.org/officeDocument/2006/relationships/font" Target="fonts/Quicksand-bold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116406a1a2a_2_13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2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Hi, my name is Shel and I’m here to share tips you can use / follow to  make your shiny apps mobile responsive in the quickest way possible. </a:t>
            </a:r>
            <a:endParaRPr/>
          </a:p>
        </p:txBody>
      </p:sp>
      <p:sp>
        <p:nvSpPr>
          <p:cNvPr id="211" name="Google Shape;211;g116406a1a2a_2_1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13a177ca7e0_0_23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g13a177ca7e0_0_2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13a177ca7e0_0_23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g13a177ca7e0_0_2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1366e9e6134_0_1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g1366e9e6134_0_1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13a177ca7e0_0_24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g13a177ca7e0_0_2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13a177ca7e0_0_20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g13a177ca7e0_0_20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13a177ca7e0_0_18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Google Shape;411;g13a177ca7e0_0_18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13b748f624f_0_22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g13b748f624f_0_2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13aed1f5e53_0_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" name="Google Shape;434;g13aed1f5e53_0_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3a177ca7e0_0_18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218" name="Google Shape;218;g13a177ca7e0_0_18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3aed1f5e53_0_8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g13aed1f5e53_0_8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16406a1a2a_2_84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g116406a1a2a_2_8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13a177ca7e0_0_19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g13a177ca7e0_0_19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1366e9e6134_0_9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g1366e9e6134_0_9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1366e9e6134_0_19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g1366e9e6134_0_19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3a177ca7e0_0_26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g13a177ca7e0_0_26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1366e9e6134_0_16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g1366e9e6134_0_16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hyperlink" Target="http://pptmon.com/" TargetMode="External"/><Relationship Id="rId4" Type="http://schemas.openxmlformats.org/officeDocument/2006/relationships/image" Target="../media/image6.png"/><Relationship Id="rId5" Type="http://schemas.openxmlformats.org/officeDocument/2006/relationships/hyperlink" Target="https://pptmon.com/" TargetMode="External"/><Relationship Id="rId6" Type="http://schemas.openxmlformats.org/officeDocument/2006/relationships/hyperlink" Target="http://www.pptmon.com/" TargetMode="Externa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hyperlink" Target="http://pptmon.com/" TargetMode="External"/><Relationship Id="rId4" Type="http://schemas.openxmlformats.org/officeDocument/2006/relationships/image" Target="../media/image6.png"/><Relationship Id="rId5" Type="http://schemas.openxmlformats.org/officeDocument/2006/relationships/hyperlink" Target="https://pptmon.com/" TargetMode="External"/><Relationship Id="rId6" Type="http://schemas.openxmlformats.org/officeDocument/2006/relationships/hyperlink" Target="http://www.pptmon.com/" TargetMode="Externa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hyperlink" Target="http://pptmon.com/" TargetMode="External"/><Relationship Id="rId4" Type="http://schemas.openxmlformats.org/officeDocument/2006/relationships/image" Target="../media/image6.png"/><Relationship Id="rId5" Type="http://schemas.openxmlformats.org/officeDocument/2006/relationships/hyperlink" Target="https://pptmon.com/" TargetMode="External"/><Relationship Id="rId6" Type="http://schemas.openxmlformats.org/officeDocument/2006/relationships/hyperlink" Target="http://www.pptmon.com/" TargetMode="Externa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hyperlink" Target="http://pptmon.com/" TargetMode="External"/><Relationship Id="rId4" Type="http://schemas.openxmlformats.org/officeDocument/2006/relationships/image" Target="../media/image6.png"/><Relationship Id="rId5" Type="http://schemas.openxmlformats.org/officeDocument/2006/relationships/hyperlink" Target="https://pptmon.com/" TargetMode="External"/><Relationship Id="rId6" Type="http://schemas.openxmlformats.org/officeDocument/2006/relationships/hyperlink" Target="http://www.pptmon.com/" TargetMode="Externa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hyperlink" Target="http://pptmon.com/" TargetMode="External"/><Relationship Id="rId4" Type="http://schemas.openxmlformats.org/officeDocument/2006/relationships/image" Target="../media/image6.png"/><Relationship Id="rId5" Type="http://schemas.openxmlformats.org/officeDocument/2006/relationships/hyperlink" Target="https://pptmon.com/" TargetMode="External"/><Relationship Id="rId6" Type="http://schemas.openxmlformats.org/officeDocument/2006/relationships/hyperlink" Target="http://www.pptmon.com/" TargetMode="Externa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://pptmon.com/" TargetMode="External"/><Relationship Id="rId3" Type="http://schemas.openxmlformats.org/officeDocument/2006/relationships/image" Target="../media/image6.png"/><Relationship Id="rId4" Type="http://schemas.openxmlformats.org/officeDocument/2006/relationships/hyperlink" Target="https://pptmon.com/" TargetMode="External"/><Relationship Id="rId5" Type="http://schemas.openxmlformats.org/officeDocument/2006/relationships/hyperlink" Target="http://www.pptmon.com/" TargetMode="Externa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hyperlink" Target="http://pptmon.com/" TargetMode="External"/><Relationship Id="rId4" Type="http://schemas.openxmlformats.org/officeDocument/2006/relationships/image" Target="../media/image6.png"/><Relationship Id="rId5" Type="http://schemas.openxmlformats.org/officeDocument/2006/relationships/hyperlink" Target="https://pptmon.com/" TargetMode="External"/><Relationship Id="rId6" Type="http://schemas.openxmlformats.org/officeDocument/2006/relationships/hyperlink" Target="http://www.pptmon.com/" TargetMode="Externa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hyperlink" Target="http://pptmon.com/" TargetMode="External"/><Relationship Id="rId4" Type="http://schemas.openxmlformats.org/officeDocument/2006/relationships/image" Target="../media/image6.png"/><Relationship Id="rId5" Type="http://schemas.openxmlformats.org/officeDocument/2006/relationships/hyperlink" Target="https://pptmon.com/" TargetMode="External"/><Relationship Id="rId6" Type="http://schemas.openxmlformats.org/officeDocument/2006/relationships/hyperlink" Target="http://www.pptmon.com/" TargetMode="Externa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hyperlink" Target="http://pptmon.com/" TargetMode="External"/><Relationship Id="rId4" Type="http://schemas.openxmlformats.org/officeDocument/2006/relationships/image" Target="../media/image6.png"/><Relationship Id="rId5" Type="http://schemas.openxmlformats.org/officeDocument/2006/relationships/hyperlink" Target="https://pptmon.com/" TargetMode="External"/><Relationship Id="rId6" Type="http://schemas.openxmlformats.org/officeDocument/2006/relationships/hyperlink" Target="http://www.pptmon.com/" TargetMode="Externa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hyperlink" Target="http://pptmon.com/" TargetMode="External"/><Relationship Id="rId4" Type="http://schemas.openxmlformats.org/officeDocument/2006/relationships/image" Target="../media/image6.png"/><Relationship Id="rId5" Type="http://schemas.openxmlformats.org/officeDocument/2006/relationships/hyperlink" Target="https://pptmon.com/" TargetMode="External"/><Relationship Id="rId6" Type="http://schemas.openxmlformats.org/officeDocument/2006/relationships/hyperlink" Target="http://www.pptmon.com/" TargetMode="Externa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hyperlink" Target="http://pptmon.com/" TargetMode="External"/><Relationship Id="rId4" Type="http://schemas.openxmlformats.org/officeDocument/2006/relationships/image" Target="../media/image6.png"/><Relationship Id="rId5" Type="http://schemas.openxmlformats.org/officeDocument/2006/relationships/hyperlink" Target="https://pptmon.com/" TargetMode="External"/><Relationship Id="rId6" Type="http://schemas.openxmlformats.org/officeDocument/2006/relationships/hyperlink" Target="http://www.pptmon.com/" TargetMode="Externa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hyperlink" Target="http://pptmon.com/" TargetMode="External"/><Relationship Id="rId4" Type="http://schemas.openxmlformats.org/officeDocument/2006/relationships/image" Target="../media/image6.png"/><Relationship Id="rId5" Type="http://schemas.openxmlformats.org/officeDocument/2006/relationships/hyperlink" Target="https://pptmon.com/" TargetMode="External"/><Relationship Id="rId6" Type="http://schemas.openxmlformats.org/officeDocument/2006/relationships/hyperlink" Target="http://www.pptmon.com/" TargetMode="Externa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hyperlink" Target="http://pptmon.com/" TargetMode="External"/><Relationship Id="rId4" Type="http://schemas.openxmlformats.org/officeDocument/2006/relationships/image" Target="../media/image6.png"/><Relationship Id="rId5" Type="http://schemas.openxmlformats.org/officeDocument/2006/relationships/hyperlink" Target="https://pptmon.com/" TargetMode="External"/><Relationship Id="rId6" Type="http://schemas.openxmlformats.org/officeDocument/2006/relationships/hyperlink" Target="http://www.pptmon.com/" TargetMode="Externa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png"/><Relationship Id="rId3" Type="http://schemas.openxmlformats.org/officeDocument/2006/relationships/hyperlink" Target="http://pptmon.com/" TargetMode="External"/><Relationship Id="rId4" Type="http://schemas.openxmlformats.org/officeDocument/2006/relationships/image" Target="../media/image6.png"/><Relationship Id="rId5" Type="http://schemas.openxmlformats.org/officeDocument/2006/relationships/hyperlink" Target="https://pptmon.com/" TargetMode="External"/><Relationship Id="rId6" Type="http://schemas.openxmlformats.org/officeDocument/2006/relationships/hyperlink" Target="http://www.pptmon.com/" TargetMode="Externa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hyperlink" Target="http://pptmon.com/" TargetMode="External"/><Relationship Id="rId4" Type="http://schemas.openxmlformats.org/officeDocument/2006/relationships/image" Target="../media/image6.png"/><Relationship Id="rId5" Type="http://schemas.openxmlformats.org/officeDocument/2006/relationships/hyperlink" Target="https://pptmon.com/" TargetMode="External"/><Relationship Id="rId6" Type="http://schemas.openxmlformats.org/officeDocument/2006/relationships/hyperlink" Target="http://www.pptmon.com/" TargetMode="Externa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png"/><Relationship Id="rId3" Type="http://schemas.openxmlformats.org/officeDocument/2006/relationships/hyperlink" Target="http://pptmon.com/" TargetMode="External"/><Relationship Id="rId4" Type="http://schemas.openxmlformats.org/officeDocument/2006/relationships/image" Target="../media/image6.png"/><Relationship Id="rId5" Type="http://schemas.openxmlformats.org/officeDocument/2006/relationships/hyperlink" Target="https://pptmon.com/" TargetMode="External"/><Relationship Id="rId6" Type="http://schemas.openxmlformats.org/officeDocument/2006/relationships/hyperlink" Target="http://www.pptmon.com/" TargetMode="Externa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hyperlink" Target="http://pptmon.com/" TargetMode="External"/><Relationship Id="rId4" Type="http://schemas.openxmlformats.org/officeDocument/2006/relationships/image" Target="../media/image6.png"/><Relationship Id="rId5" Type="http://schemas.openxmlformats.org/officeDocument/2006/relationships/hyperlink" Target="https://pptmon.com/" TargetMode="External"/><Relationship Id="rId6" Type="http://schemas.openxmlformats.org/officeDocument/2006/relationships/hyperlink" Target="http://www.pptmon.com/" TargetMode="Externa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png"/><Relationship Id="rId3" Type="http://schemas.openxmlformats.org/officeDocument/2006/relationships/hyperlink" Target="http://pptmon.com/" TargetMode="External"/><Relationship Id="rId4" Type="http://schemas.openxmlformats.org/officeDocument/2006/relationships/image" Target="../media/image6.png"/><Relationship Id="rId5" Type="http://schemas.openxmlformats.org/officeDocument/2006/relationships/hyperlink" Target="https://pptmon.com/" TargetMode="External"/><Relationship Id="rId6" Type="http://schemas.openxmlformats.org/officeDocument/2006/relationships/hyperlink" Target="http://www.pptmon.com/" TargetMode="Externa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hyperlink" Target="http://pptmon.com/" TargetMode="External"/><Relationship Id="rId4" Type="http://schemas.openxmlformats.org/officeDocument/2006/relationships/image" Target="../media/image6.png"/><Relationship Id="rId5" Type="http://schemas.openxmlformats.org/officeDocument/2006/relationships/hyperlink" Target="https://pptmon.com/" TargetMode="External"/><Relationship Id="rId6" Type="http://schemas.openxmlformats.org/officeDocument/2006/relationships/hyperlink" Target="http://www.pptmon.com/" TargetMode="Externa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hyperlink" Target="http://pptmon.com/" TargetMode="External"/><Relationship Id="rId4" Type="http://schemas.openxmlformats.org/officeDocument/2006/relationships/image" Target="../media/image6.png"/><Relationship Id="rId5" Type="http://schemas.openxmlformats.org/officeDocument/2006/relationships/hyperlink" Target="https://pptmon.com/" TargetMode="External"/><Relationship Id="rId6" Type="http://schemas.openxmlformats.org/officeDocument/2006/relationships/hyperlink" Target="http://www.pptmon.com/" TargetMode="Externa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://pptmon.com/" TargetMode="External"/><Relationship Id="rId3" Type="http://schemas.openxmlformats.org/officeDocument/2006/relationships/image" Target="../media/image6.png"/><Relationship Id="rId4" Type="http://schemas.openxmlformats.org/officeDocument/2006/relationships/hyperlink" Target="https://pptmon.com/" TargetMode="External"/><Relationship Id="rId5" Type="http://schemas.openxmlformats.org/officeDocument/2006/relationships/hyperlink" Target="http://www.pptmon.com/" TargetMode="Externa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PTMON title">
  <p:cSld name="PPTMON title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1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pic>
        <p:nvPicPr>
          <p:cNvPr id="55" name="Google Shape;55;p14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29909" r="0" t="0"/>
          <a:stretch/>
        </p:blipFill>
        <p:spPr>
          <a:xfrm>
            <a:off x="4518422" y="5297943"/>
            <a:ext cx="1299346" cy="142875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4">
            <a:hlinkClick r:id="rId5"/>
          </p:cNvPr>
          <p:cNvSpPr txBox="1"/>
          <p:nvPr/>
        </p:nvSpPr>
        <p:spPr>
          <a:xfrm>
            <a:off x="3326232" y="5297943"/>
            <a:ext cx="2017973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800" u="sng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Presentation template by</a:t>
            </a:r>
            <a:endParaRPr sz="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PPTMON slide">
  <p:cSld name="1_PPTMON slide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5"/>
          <p:cNvSpPr/>
          <p:nvPr/>
        </p:nvSpPr>
        <p:spPr>
          <a:xfrm>
            <a:off x="0" y="-1"/>
            <a:ext cx="7143751" cy="514350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pic>
        <p:nvPicPr>
          <p:cNvPr id="61" name="Google Shape;61;p15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29909" r="0" t="0"/>
          <a:stretch/>
        </p:blipFill>
        <p:spPr>
          <a:xfrm>
            <a:off x="4518422" y="5297943"/>
            <a:ext cx="1299346" cy="142875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5">
            <a:hlinkClick r:id="rId5"/>
          </p:cNvPr>
          <p:cNvSpPr txBox="1"/>
          <p:nvPr/>
        </p:nvSpPr>
        <p:spPr>
          <a:xfrm>
            <a:off x="3326232" y="5297943"/>
            <a:ext cx="2017973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Presentation template by</a:t>
            </a:r>
            <a:endParaRPr sz="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1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PPTMON slide">
  <p:cSld name="2_PPTMON slide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6"/>
          <p:cNvSpPr/>
          <p:nvPr/>
        </p:nvSpPr>
        <p:spPr>
          <a:xfrm>
            <a:off x="0" y="-1"/>
            <a:ext cx="7143751" cy="514350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pic>
        <p:nvPicPr>
          <p:cNvPr id="67" name="Google Shape;67;p16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29909" r="0" t="0"/>
          <a:stretch/>
        </p:blipFill>
        <p:spPr>
          <a:xfrm>
            <a:off x="4518422" y="5297943"/>
            <a:ext cx="1299346" cy="142875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6">
            <a:hlinkClick r:id="rId5"/>
          </p:cNvPr>
          <p:cNvSpPr txBox="1"/>
          <p:nvPr/>
        </p:nvSpPr>
        <p:spPr>
          <a:xfrm>
            <a:off x="3326232" y="5297943"/>
            <a:ext cx="2017973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Presentation template by</a:t>
            </a:r>
            <a:endParaRPr sz="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1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PPTMON slide">
  <p:cSld name="3_PPTMON slide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7"/>
          <p:cNvSpPr/>
          <p:nvPr/>
        </p:nvSpPr>
        <p:spPr>
          <a:xfrm>
            <a:off x="2257425" y="1181100"/>
            <a:ext cx="4629150" cy="2781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pic>
        <p:nvPicPr>
          <p:cNvPr id="73" name="Google Shape;73;p17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29909" r="0" t="0"/>
          <a:stretch/>
        </p:blipFill>
        <p:spPr>
          <a:xfrm>
            <a:off x="4518422" y="5297943"/>
            <a:ext cx="1299346" cy="142875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7">
            <a:hlinkClick r:id="rId5"/>
          </p:cNvPr>
          <p:cNvSpPr txBox="1"/>
          <p:nvPr/>
        </p:nvSpPr>
        <p:spPr>
          <a:xfrm>
            <a:off x="3326232" y="5297943"/>
            <a:ext cx="2017973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Presentation template by</a:t>
            </a:r>
            <a:endParaRPr sz="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1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PPTMON slide">
  <p:cSld name="4_PPTMON slide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8"/>
          <p:cNvSpPr/>
          <p:nvPr/>
        </p:nvSpPr>
        <p:spPr>
          <a:xfrm>
            <a:off x="323850" y="323850"/>
            <a:ext cx="8496300" cy="4495800"/>
          </a:xfrm>
          <a:prstGeom prst="rect">
            <a:avLst/>
          </a:prstGeom>
          <a:solidFill>
            <a:srgbClr val="646464">
              <a:alpha val="89803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pic>
        <p:nvPicPr>
          <p:cNvPr id="79" name="Google Shape;79;p18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29909" r="0" t="0"/>
          <a:stretch/>
        </p:blipFill>
        <p:spPr>
          <a:xfrm>
            <a:off x="4518422" y="5297943"/>
            <a:ext cx="1299346" cy="142875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8">
            <a:hlinkClick r:id="rId5"/>
          </p:cNvPr>
          <p:cNvSpPr txBox="1"/>
          <p:nvPr/>
        </p:nvSpPr>
        <p:spPr>
          <a:xfrm>
            <a:off x="3326232" y="5297943"/>
            <a:ext cx="2017973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Presentation template by</a:t>
            </a:r>
            <a:endParaRPr sz="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1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PPTMON slide">
  <p:cSld name="5_PPTMON slide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9"/>
          <p:cNvSpPr/>
          <p:nvPr/>
        </p:nvSpPr>
        <p:spPr>
          <a:xfrm>
            <a:off x="0" y="323850"/>
            <a:ext cx="8820150" cy="4495800"/>
          </a:xfrm>
          <a:prstGeom prst="rect">
            <a:avLst/>
          </a:prstGeom>
          <a:solidFill>
            <a:srgbClr val="646464">
              <a:alpha val="89803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84" name="Google Shape;84;p19"/>
          <p:cNvSpPr/>
          <p:nvPr>
            <p:ph idx="2" type="pic"/>
          </p:nvPr>
        </p:nvSpPr>
        <p:spPr>
          <a:xfrm>
            <a:off x="397283" y="721133"/>
            <a:ext cx="3173185" cy="3701235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pic>
        <p:nvPicPr>
          <p:cNvPr id="85" name="Google Shape;85;p19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29909" r="0" t="0"/>
          <a:stretch/>
        </p:blipFill>
        <p:spPr>
          <a:xfrm>
            <a:off x="4518422" y="5297943"/>
            <a:ext cx="1299346" cy="142875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9">
            <a:hlinkClick r:id="rId4"/>
          </p:cNvPr>
          <p:cNvSpPr txBox="1"/>
          <p:nvPr/>
        </p:nvSpPr>
        <p:spPr>
          <a:xfrm>
            <a:off x="3326232" y="5297943"/>
            <a:ext cx="2017973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Presentation template by</a:t>
            </a:r>
            <a:endParaRPr sz="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1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PPTMON slide">
  <p:cSld name="6_PPTMON slide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20"/>
          <p:cNvSpPr/>
          <p:nvPr>
            <p:ph idx="2" type="pic"/>
          </p:nvPr>
        </p:nvSpPr>
        <p:spPr>
          <a:xfrm>
            <a:off x="3833494" y="367230"/>
            <a:ext cx="1363072" cy="1363072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91" name="Google Shape;91;p20"/>
          <p:cNvSpPr/>
          <p:nvPr>
            <p:ph idx="3" type="pic"/>
          </p:nvPr>
        </p:nvSpPr>
        <p:spPr>
          <a:xfrm>
            <a:off x="3833494" y="1899503"/>
            <a:ext cx="1363072" cy="1363072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92" name="Google Shape;92;p20"/>
          <p:cNvSpPr/>
          <p:nvPr>
            <p:ph idx="4" type="pic"/>
          </p:nvPr>
        </p:nvSpPr>
        <p:spPr>
          <a:xfrm>
            <a:off x="3833494" y="3431777"/>
            <a:ext cx="1363072" cy="1363072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93" name="Google Shape;93;p20"/>
          <p:cNvSpPr/>
          <p:nvPr/>
        </p:nvSpPr>
        <p:spPr>
          <a:xfrm>
            <a:off x="-1" y="0"/>
            <a:ext cx="3054769" cy="5143500"/>
          </a:xfrm>
          <a:prstGeom prst="rect">
            <a:avLst/>
          </a:prstGeom>
          <a:solidFill>
            <a:srgbClr val="646464">
              <a:alpha val="89803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pic>
        <p:nvPicPr>
          <p:cNvPr id="94" name="Google Shape;94;p20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29909" r="0" t="0"/>
          <a:stretch/>
        </p:blipFill>
        <p:spPr>
          <a:xfrm>
            <a:off x="4518422" y="5297943"/>
            <a:ext cx="1299346" cy="142875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20">
            <a:hlinkClick r:id="rId5"/>
          </p:cNvPr>
          <p:cNvSpPr txBox="1"/>
          <p:nvPr/>
        </p:nvSpPr>
        <p:spPr>
          <a:xfrm>
            <a:off x="3326232" y="5297943"/>
            <a:ext cx="2017973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Presentation template by</a:t>
            </a:r>
            <a:endParaRPr sz="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2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PPTMON slide">
  <p:cSld name="7_PPTMON slide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21"/>
          <p:cNvSpPr/>
          <p:nvPr/>
        </p:nvSpPr>
        <p:spPr>
          <a:xfrm>
            <a:off x="0" y="1594949"/>
            <a:ext cx="9144000" cy="3548551"/>
          </a:xfrm>
          <a:prstGeom prst="rect">
            <a:avLst/>
          </a:prstGeom>
          <a:solidFill>
            <a:srgbClr val="646464">
              <a:alpha val="89803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pic>
        <p:nvPicPr>
          <p:cNvPr id="100" name="Google Shape;100;p21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29909" r="0" t="0"/>
          <a:stretch/>
        </p:blipFill>
        <p:spPr>
          <a:xfrm>
            <a:off x="4518422" y="5297943"/>
            <a:ext cx="1299346" cy="14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21">
            <a:hlinkClick r:id="rId5"/>
          </p:cNvPr>
          <p:cNvSpPr txBox="1"/>
          <p:nvPr/>
        </p:nvSpPr>
        <p:spPr>
          <a:xfrm>
            <a:off x="3326232" y="5297943"/>
            <a:ext cx="2017973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Presentation template by</a:t>
            </a:r>
            <a:endParaRPr sz="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2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PPTMON slide">
  <p:cSld name="10_PPTMON slide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22"/>
          <p:cNvSpPr/>
          <p:nvPr/>
        </p:nvSpPr>
        <p:spPr>
          <a:xfrm>
            <a:off x="0" y="-1"/>
            <a:ext cx="9144000" cy="5143501"/>
          </a:xfrm>
          <a:prstGeom prst="rect">
            <a:avLst/>
          </a:prstGeom>
          <a:solidFill>
            <a:schemeClr val="lt1">
              <a:alpha val="44705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106" name="Google Shape;106;p22"/>
          <p:cNvSpPr/>
          <p:nvPr>
            <p:ph idx="2" type="pic"/>
          </p:nvPr>
        </p:nvSpPr>
        <p:spPr>
          <a:xfrm>
            <a:off x="0" y="1"/>
            <a:ext cx="9143999" cy="257175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pic>
        <p:nvPicPr>
          <p:cNvPr id="107" name="Google Shape;107;p22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29909" r="0" t="0"/>
          <a:stretch/>
        </p:blipFill>
        <p:spPr>
          <a:xfrm>
            <a:off x="4518422" y="5297943"/>
            <a:ext cx="1299346" cy="14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22">
            <a:hlinkClick r:id="rId5"/>
          </p:cNvPr>
          <p:cNvSpPr txBox="1"/>
          <p:nvPr/>
        </p:nvSpPr>
        <p:spPr>
          <a:xfrm>
            <a:off x="3326232" y="5297943"/>
            <a:ext cx="2017973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Presentation template by</a:t>
            </a:r>
            <a:endParaRPr sz="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2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PPTMON slide">
  <p:cSld name="8_PPTMON slide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23"/>
          <p:cNvSpPr/>
          <p:nvPr/>
        </p:nvSpPr>
        <p:spPr>
          <a:xfrm>
            <a:off x="1" y="-1"/>
            <a:ext cx="1685925" cy="5143499"/>
          </a:xfrm>
          <a:prstGeom prst="rect">
            <a:avLst/>
          </a:prstGeom>
          <a:solidFill>
            <a:srgbClr val="646464">
              <a:alpha val="89803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113" name="Google Shape;113;p23"/>
          <p:cNvSpPr/>
          <p:nvPr>
            <p:ph idx="2" type="pic"/>
          </p:nvPr>
        </p:nvSpPr>
        <p:spPr>
          <a:xfrm>
            <a:off x="5072742" y="1987345"/>
            <a:ext cx="4071257" cy="2548937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14" name="Google Shape;114;p23"/>
          <p:cNvSpPr/>
          <p:nvPr>
            <p:ph idx="3" type="pic"/>
          </p:nvPr>
        </p:nvSpPr>
        <p:spPr>
          <a:xfrm>
            <a:off x="971550" y="3367469"/>
            <a:ext cx="1878806" cy="1168811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15" name="Google Shape;115;p23"/>
          <p:cNvSpPr/>
          <p:nvPr>
            <p:ph idx="4" type="pic"/>
          </p:nvPr>
        </p:nvSpPr>
        <p:spPr>
          <a:xfrm>
            <a:off x="971550" y="1987345"/>
            <a:ext cx="1878806" cy="1168811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16" name="Google Shape;116;p23"/>
          <p:cNvSpPr/>
          <p:nvPr>
            <p:ph idx="5" type="pic"/>
          </p:nvPr>
        </p:nvSpPr>
        <p:spPr>
          <a:xfrm>
            <a:off x="971550" y="607220"/>
            <a:ext cx="1878806" cy="1168811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pic>
        <p:nvPicPr>
          <p:cNvPr id="117" name="Google Shape;117;p23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29909" r="0" t="0"/>
          <a:stretch/>
        </p:blipFill>
        <p:spPr>
          <a:xfrm>
            <a:off x="4518422" y="5297943"/>
            <a:ext cx="1299346" cy="14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3">
            <a:hlinkClick r:id="rId5"/>
          </p:cNvPr>
          <p:cNvSpPr txBox="1"/>
          <p:nvPr/>
        </p:nvSpPr>
        <p:spPr>
          <a:xfrm>
            <a:off x="3326232" y="5297943"/>
            <a:ext cx="2017973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Presentation template by</a:t>
            </a:r>
            <a:endParaRPr sz="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2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PPTMON slide">
  <p:cSld name="9_PPTMON slide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4"/>
          <p:cNvSpPr/>
          <p:nvPr/>
        </p:nvSpPr>
        <p:spPr>
          <a:xfrm>
            <a:off x="0" y="-1"/>
            <a:ext cx="9144000" cy="5143501"/>
          </a:xfrm>
          <a:prstGeom prst="rect">
            <a:avLst/>
          </a:prstGeom>
          <a:solidFill>
            <a:schemeClr val="lt1">
              <a:alpha val="44705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123" name="Google Shape;123;p24"/>
          <p:cNvSpPr/>
          <p:nvPr>
            <p:ph idx="2" type="pic"/>
          </p:nvPr>
        </p:nvSpPr>
        <p:spPr>
          <a:xfrm>
            <a:off x="0" y="0"/>
            <a:ext cx="9144000" cy="2250281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24" name="Google Shape;124;p24"/>
          <p:cNvSpPr/>
          <p:nvPr>
            <p:ph idx="3" type="pic"/>
          </p:nvPr>
        </p:nvSpPr>
        <p:spPr>
          <a:xfrm>
            <a:off x="5351348" y="2657612"/>
            <a:ext cx="3406889" cy="2132988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pic>
        <p:nvPicPr>
          <p:cNvPr id="125" name="Google Shape;125;p24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29909" r="0" t="0"/>
          <a:stretch/>
        </p:blipFill>
        <p:spPr>
          <a:xfrm>
            <a:off x="4518422" y="5297943"/>
            <a:ext cx="1299346" cy="14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4">
            <a:hlinkClick r:id="rId5"/>
          </p:cNvPr>
          <p:cNvSpPr txBox="1"/>
          <p:nvPr/>
        </p:nvSpPr>
        <p:spPr>
          <a:xfrm>
            <a:off x="3326232" y="5297943"/>
            <a:ext cx="2017973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Presentation template by</a:t>
            </a:r>
            <a:endParaRPr sz="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2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PPTMON slide">
  <p:cSld name="11_PPTMON slide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5"/>
          <p:cNvSpPr/>
          <p:nvPr/>
        </p:nvSpPr>
        <p:spPr>
          <a:xfrm>
            <a:off x="3386137" y="323849"/>
            <a:ext cx="5434012" cy="4495799"/>
          </a:xfrm>
          <a:prstGeom prst="rect">
            <a:avLst/>
          </a:prstGeom>
          <a:solidFill>
            <a:schemeClr val="lt1">
              <a:alpha val="69803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131" name="Google Shape;131;p25"/>
          <p:cNvSpPr/>
          <p:nvPr/>
        </p:nvSpPr>
        <p:spPr>
          <a:xfrm>
            <a:off x="3386138" y="0"/>
            <a:ext cx="5757863" cy="5143500"/>
          </a:xfrm>
          <a:custGeom>
            <a:rect b="b" l="l" r="r" t="t"/>
            <a:pathLst>
              <a:path extrusionOk="0" h="6858000" w="7677150">
                <a:moveTo>
                  <a:pt x="0" y="0"/>
                </a:moveTo>
                <a:lnTo>
                  <a:pt x="7677150" y="0"/>
                </a:lnTo>
                <a:lnTo>
                  <a:pt x="7677150" y="6858000"/>
                </a:lnTo>
                <a:lnTo>
                  <a:pt x="0" y="6858000"/>
                </a:lnTo>
                <a:lnTo>
                  <a:pt x="0" y="6426200"/>
                </a:lnTo>
                <a:lnTo>
                  <a:pt x="7245350" y="6426200"/>
                </a:lnTo>
                <a:lnTo>
                  <a:pt x="7245350" y="431800"/>
                </a:lnTo>
                <a:lnTo>
                  <a:pt x="0" y="431800"/>
                </a:lnTo>
                <a:close/>
              </a:path>
            </a:pathLst>
          </a:custGeom>
          <a:solidFill>
            <a:srgbClr val="171616">
              <a:alpha val="69803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132" name="Google Shape;132;p25"/>
          <p:cNvSpPr/>
          <p:nvPr>
            <p:ph idx="2" type="pic"/>
          </p:nvPr>
        </p:nvSpPr>
        <p:spPr>
          <a:xfrm>
            <a:off x="323851" y="323849"/>
            <a:ext cx="3062287" cy="4495799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pic>
        <p:nvPicPr>
          <p:cNvPr id="133" name="Google Shape;133;p25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29909" r="0" t="0"/>
          <a:stretch/>
        </p:blipFill>
        <p:spPr>
          <a:xfrm>
            <a:off x="4518422" y="5297943"/>
            <a:ext cx="1299346" cy="14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5">
            <a:hlinkClick r:id="rId5"/>
          </p:cNvPr>
          <p:cNvSpPr txBox="1"/>
          <p:nvPr/>
        </p:nvSpPr>
        <p:spPr>
          <a:xfrm>
            <a:off x="3326232" y="5297943"/>
            <a:ext cx="2017973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Presentation template by</a:t>
            </a:r>
            <a:endParaRPr sz="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2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PPTMON slide">
  <p:cSld name="12_PPTMON slide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6"/>
          <p:cNvSpPr/>
          <p:nvPr/>
        </p:nvSpPr>
        <p:spPr>
          <a:xfrm>
            <a:off x="-1" y="0"/>
            <a:ext cx="3054769" cy="5143500"/>
          </a:xfrm>
          <a:prstGeom prst="rect">
            <a:avLst/>
          </a:prstGeom>
          <a:solidFill>
            <a:srgbClr val="646464">
              <a:alpha val="89803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139" name="Google Shape;139;p26"/>
          <p:cNvSpPr/>
          <p:nvPr/>
        </p:nvSpPr>
        <p:spPr>
          <a:xfrm>
            <a:off x="3054768" y="0"/>
            <a:ext cx="6089232" cy="5143500"/>
          </a:xfrm>
          <a:prstGeom prst="rect">
            <a:avLst/>
          </a:prstGeom>
          <a:solidFill>
            <a:schemeClr val="lt1">
              <a:alpha val="49803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pic>
        <p:nvPicPr>
          <p:cNvPr id="140" name="Google Shape;140;p26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29909" r="0" t="0"/>
          <a:stretch/>
        </p:blipFill>
        <p:spPr>
          <a:xfrm>
            <a:off x="4518422" y="5297943"/>
            <a:ext cx="1299346" cy="14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6">
            <a:hlinkClick r:id="rId5"/>
          </p:cNvPr>
          <p:cNvSpPr txBox="1"/>
          <p:nvPr/>
        </p:nvSpPr>
        <p:spPr>
          <a:xfrm>
            <a:off x="3326232" y="5297943"/>
            <a:ext cx="2017973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Presentation template by</a:t>
            </a:r>
            <a:endParaRPr sz="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2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_PPTMON slide">
  <p:cSld name="13_PPTMON slide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7"/>
          <p:cNvSpPr/>
          <p:nvPr/>
        </p:nvSpPr>
        <p:spPr>
          <a:xfrm>
            <a:off x="0" y="-1"/>
            <a:ext cx="9144000" cy="5143501"/>
          </a:xfrm>
          <a:prstGeom prst="rect">
            <a:avLst/>
          </a:prstGeom>
          <a:solidFill>
            <a:schemeClr val="lt1">
              <a:alpha val="14901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pic>
        <p:nvPicPr>
          <p:cNvPr id="146" name="Google Shape;146;p27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29909" r="0" t="0"/>
          <a:stretch/>
        </p:blipFill>
        <p:spPr>
          <a:xfrm>
            <a:off x="4518422" y="5297943"/>
            <a:ext cx="1299346" cy="14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7">
            <a:hlinkClick r:id="rId5"/>
          </p:cNvPr>
          <p:cNvSpPr txBox="1"/>
          <p:nvPr/>
        </p:nvSpPr>
        <p:spPr>
          <a:xfrm>
            <a:off x="3326232" y="5297943"/>
            <a:ext cx="2017973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Presentation template by</a:t>
            </a:r>
            <a:endParaRPr sz="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2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PPTMON slide">
  <p:cSld name="14_PPTMON slide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8"/>
          <p:cNvSpPr/>
          <p:nvPr/>
        </p:nvSpPr>
        <p:spPr>
          <a:xfrm>
            <a:off x="0" y="-1"/>
            <a:ext cx="9144000" cy="5143501"/>
          </a:xfrm>
          <a:prstGeom prst="rect">
            <a:avLst/>
          </a:prstGeom>
          <a:solidFill>
            <a:schemeClr val="lt1">
              <a:alpha val="44705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152" name="Google Shape;152;p28"/>
          <p:cNvSpPr/>
          <p:nvPr/>
        </p:nvSpPr>
        <p:spPr>
          <a:xfrm>
            <a:off x="0" y="0"/>
            <a:ext cx="3676650" cy="5143500"/>
          </a:xfrm>
          <a:prstGeom prst="rect">
            <a:avLst/>
          </a:prstGeom>
          <a:solidFill>
            <a:srgbClr val="646464">
              <a:alpha val="89803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pic>
        <p:nvPicPr>
          <p:cNvPr id="153" name="Google Shape;153;p28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29909" r="0" t="0"/>
          <a:stretch/>
        </p:blipFill>
        <p:spPr>
          <a:xfrm>
            <a:off x="4518422" y="5297943"/>
            <a:ext cx="1299346" cy="14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8">
            <a:hlinkClick r:id="rId5"/>
          </p:cNvPr>
          <p:cNvSpPr txBox="1"/>
          <p:nvPr/>
        </p:nvSpPr>
        <p:spPr>
          <a:xfrm>
            <a:off x="3326232" y="5297943"/>
            <a:ext cx="2017973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Presentation template by</a:t>
            </a:r>
            <a:endParaRPr sz="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_PPTMON slide">
  <p:cSld name="15_PPTMON slide"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9"/>
          <p:cNvSpPr/>
          <p:nvPr/>
        </p:nvSpPr>
        <p:spPr>
          <a:xfrm>
            <a:off x="3871913" y="1"/>
            <a:ext cx="5272087" cy="1571625"/>
          </a:xfrm>
          <a:prstGeom prst="rect">
            <a:avLst/>
          </a:prstGeom>
          <a:solidFill>
            <a:srgbClr val="646464">
              <a:alpha val="34901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159" name="Google Shape;159;p29"/>
          <p:cNvSpPr/>
          <p:nvPr/>
        </p:nvSpPr>
        <p:spPr>
          <a:xfrm>
            <a:off x="0" y="2807493"/>
            <a:ext cx="2336006" cy="2336006"/>
          </a:xfrm>
          <a:prstGeom prst="rect">
            <a:avLst/>
          </a:prstGeom>
          <a:solidFill>
            <a:srgbClr val="646464">
              <a:alpha val="34901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160" name="Google Shape;160;p29"/>
          <p:cNvSpPr/>
          <p:nvPr>
            <p:ph idx="2" type="pic"/>
          </p:nvPr>
        </p:nvSpPr>
        <p:spPr>
          <a:xfrm>
            <a:off x="688181" y="346454"/>
            <a:ext cx="2121694" cy="2121694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61" name="Google Shape;161;p29"/>
          <p:cNvSpPr/>
          <p:nvPr/>
        </p:nvSpPr>
        <p:spPr>
          <a:xfrm>
            <a:off x="5874297" y="0"/>
            <a:ext cx="2468147" cy="2468147"/>
          </a:xfrm>
          <a:prstGeom prst="rect">
            <a:avLst/>
          </a:prstGeom>
          <a:solidFill>
            <a:srgbClr val="64646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162" name="Google Shape;162;p29"/>
          <p:cNvSpPr/>
          <p:nvPr>
            <p:ph idx="3" type="pic"/>
          </p:nvPr>
        </p:nvSpPr>
        <p:spPr>
          <a:xfrm>
            <a:off x="2951048" y="346454"/>
            <a:ext cx="2121694" cy="2121694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63" name="Google Shape;163;p29"/>
          <p:cNvSpPr/>
          <p:nvPr>
            <p:ph idx="4" type="pic"/>
          </p:nvPr>
        </p:nvSpPr>
        <p:spPr>
          <a:xfrm>
            <a:off x="688181" y="2618203"/>
            <a:ext cx="2121694" cy="2121694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64" name="Google Shape;164;p29"/>
          <p:cNvSpPr/>
          <p:nvPr>
            <p:ph idx="5" type="pic"/>
          </p:nvPr>
        </p:nvSpPr>
        <p:spPr>
          <a:xfrm>
            <a:off x="2951048" y="2618203"/>
            <a:ext cx="2121694" cy="2121694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pic>
        <p:nvPicPr>
          <p:cNvPr id="165" name="Google Shape;165;p29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29909" r="0" t="0"/>
          <a:stretch/>
        </p:blipFill>
        <p:spPr>
          <a:xfrm>
            <a:off x="4518422" y="5297943"/>
            <a:ext cx="1299346" cy="14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9">
            <a:hlinkClick r:id="rId5"/>
          </p:cNvPr>
          <p:cNvSpPr txBox="1"/>
          <p:nvPr/>
        </p:nvSpPr>
        <p:spPr>
          <a:xfrm>
            <a:off x="3326232" y="5297943"/>
            <a:ext cx="2017973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Presentation template by</a:t>
            </a:r>
            <a:endParaRPr sz="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2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_PPTMON slide">
  <p:cSld name="20_PPTMON slide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0"/>
          <p:cNvSpPr/>
          <p:nvPr/>
        </p:nvSpPr>
        <p:spPr>
          <a:xfrm>
            <a:off x="0" y="-1"/>
            <a:ext cx="9144000" cy="5143501"/>
          </a:xfrm>
          <a:prstGeom prst="rect">
            <a:avLst/>
          </a:prstGeom>
          <a:solidFill>
            <a:schemeClr val="lt1">
              <a:alpha val="44705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pic>
        <p:nvPicPr>
          <p:cNvPr id="171" name="Google Shape;171;p30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29909" r="0" t="0"/>
          <a:stretch/>
        </p:blipFill>
        <p:spPr>
          <a:xfrm>
            <a:off x="4518422" y="5297943"/>
            <a:ext cx="1299346" cy="14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30">
            <a:hlinkClick r:id="rId5"/>
          </p:cNvPr>
          <p:cNvSpPr txBox="1"/>
          <p:nvPr/>
        </p:nvSpPr>
        <p:spPr>
          <a:xfrm>
            <a:off x="3326232" y="5297943"/>
            <a:ext cx="2017973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Presentation template by</a:t>
            </a:r>
            <a:endParaRPr sz="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30"/>
          <p:cNvSpPr/>
          <p:nvPr/>
        </p:nvSpPr>
        <p:spPr>
          <a:xfrm>
            <a:off x="323850" y="323850"/>
            <a:ext cx="8496300" cy="4495800"/>
          </a:xfrm>
          <a:prstGeom prst="rect">
            <a:avLst/>
          </a:prstGeom>
          <a:solidFill>
            <a:srgbClr val="646464">
              <a:alpha val="89803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174" name="Google Shape;174;p3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9_PPTMON slide">
  <p:cSld name="19_PPTMON slide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31"/>
          <p:cNvSpPr/>
          <p:nvPr/>
        </p:nvSpPr>
        <p:spPr>
          <a:xfrm>
            <a:off x="0" y="-1"/>
            <a:ext cx="9144000" cy="5143501"/>
          </a:xfrm>
          <a:prstGeom prst="rect">
            <a:avLst/>
          </a:prstGeom>
          <a:solidFill>
            <a:schemeClr val="lt1">
              <a:alpha val="44705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pic>
        <p:nvPicPr>
          <p:cNvPr id="178" name="Google Shape;178;p31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29909" r="0" t="0"/>
          <a:stretch/>
        </p:blipFill>
        <p:spPr>
          <a:xfrm>
            <a:off x="4518422" y="5297943"/>
            <a:ext cx="1299346" cy="14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31">
            <a:hlinkClick r:id="rId5"/>
          </p:cNvPr>
          <p:cNvSpPr txBox="1"/>
          <p:nvPr/>
        </p:nvSpPr>
        <p:spPr>
          <a:xfrm>
            <a:off x="3326232" y="5297943"/>
            <a:ext cx="2017973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Presentation template by</a:t>
            </a:r>
            <a:endParaRPr sz="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3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_PPTMON slide">
  <p:cSld name="16_PPTMON slide"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32"/>
          <p:cNvSpPr/>
          <p:nvPr/>
        </p:nvSpPr>
        <p:spPr>
          <a:xfrm>
            <a:off x="0" y="-1"/>
            <a:ext cx="9144000" cy="5143501"/>
          </a:xfrm>
          <a:prstGeom prst="rect">
            <a:avLst/>
          </a:prstGeom>
          <a:solidFill>
            <a:schemeClr val="lt1">
              <a:alpha val="44705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184" name="Google Shape;184;p32"/>
          <p:cNvSpPr/>
          <p:nvPr/>
        </p:nvSpPr>
        <p:spPr>
          <a:xfrm flipH="1">
            <a:off x="125" y="0"/>
            <a:ext cx="45183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pic>
        <p:nvPicPr>
          <p:cNvPr id="185" name="Google Shape;185;p32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29909" r="0" t="0"/>
          <a:stretch/>
        </p:blipFill>
        <p:spPr>
          <a:xfrm>
            <a:off x="4518422" y="5297943"/>
            <a:ext cx="1299346" cy="14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32">
            <a:hlinkClick r:id="rId5"/>
          </p:cNvPr>
          <p:cNvSpPr txBox="1"/>
          <p:nvPr/>
        </p:nvSpPr>
        <p:spPr>
          <a:xfrm>
            <a:off x="3326232" y="5297943"/>
            <a:ext cx="2017973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Presentation template by</a:t>
            </a:r>
            <a:endParaRPr sz="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32"/>
          <p:cNvSpPr/>
          <p:nvPr>
            <p:ph idx="2" type="pic"/>
          </p:nvPr>
        </p:nvSpPr>
        <p:spPr>
          <a:xfrm>
            <a:off x="1621521" y="794564"/>
            <a:ext cx="1646021" cy="3571385"/>
          </a:xfrm>
          <a:prstGeom prst="roundRect">
            <a:avLst>
              <a:gd fmla="val 14137" name="adj"/>
            </a:avLst>
          </a:prstGeom>
          <a:solidFill>
            <a:schemeClr val="lt1"/>
          </a:solidFill>
          <a:ln>
            <a:noFill/>
          </a:ln>
        </p:spPr>
      </p:sp>
      <p:sp>
        <p:nvSpPr>
          <p:cNvPr id="188" name="Google Shape;188;p3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_PPTMON slide">
  <p:cSld name="17_PPTMON slide"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33"/>
          <p:cNvSpPr/>
          <p:nvPr/>
        </p:nvSpPr>
        <p:spPr>
          <a:xfrm>
            <a:off x="0" y="-1"/>
            <a:ext cx="9144000" cy="5143501"/>
          </a:xfrm>
          <a:prstGeom prst="rect">
            <a:avLst/>
          </a:prstGeom>
          <a:solidFill>
            <a:schemeClr val="lt1">
              <a:alpha val="44705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192" name="Google Shape;192;p33"/>
          <p:cNvSpPr/>
          <p:nvPr/>
        </p:nvSpPr>
        <p:spPr>
          <a:xfrm flipH="1">
            <a:off x="-1" y="0"/>
            <a:ext cx="514711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193" name="Google Shape;193;p33"/>
          <p:cNvSpPr/>
          <p:nvPr>
            <p:ph idx="2" type="pic"/>
          </p:nvPr>
        </p:nvSpPr>
        <p:spPr>
          <a:xfrm>
            <a:off x="1150109" y="710814"/>
            <a:ext cx="2790395" cy="3721872"/>
          </a:xfrm>
          <a:prstGeom prst="roundRect">
            <a:avLst>
              <a:gd fmla="val 1370" name="adj"/>
            </a:avLst>
          </a:prstGeom>
          <a:solidFill>
            <a:schemeClr val="lt1"/>
          </a:solidFill>
          <a:ln>
            <a:noFill/>
          </a:ln>
        </p:spPr>
      </p:sp>
      <p:sp>
        <p:nvSpPr>
          <p:cNvPr id="194" name="Google Shape;194;p3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_PPTMON slide">
  <p:cSld name="18_PPTMON slide"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34"/>
          <p:cNvSpPr/>
          <p:nvPr/>
        </p:nvSpPr>
        <p:spPr>
          <a:xfrm>
            <a:off x="0" y="-1"/>
            <a:ext cx="9144000" cy="5143501"/>
          </a:xfrm>
          <a:prstGeom prst="rect">
            <a:avLst/>
          </a:prstGeom>
          <a:solidFill>
            <a:schemeClr val="lt1">
              <a:alpha val="44705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198" name="Google Shape;198;p34"/>
          <p:cNvSpPr/>
          <p:nvPr/>
        </p:nvSpPr>
        <p:spPr>
          <a:xfrm flipH="1">
            <a:off x="-1" y="0"/>
            <a:ext cx="6713621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pic>
        <p:nvPicPr>
          <p:cNvPr id="199" name="Google Shape;199;p34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29909" r="0" t="0"/>
          <a:stretch/>
        </p:blipFill>
        <p:spPr>
          <a:xfrm>
            <a:off x="4518422" y="5297943"/>
            <a:ext cx="1299346" cy="142875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34">
            <a:hlinkClick r:id="rId5"/>
          </p:cNvPr>
          <p:cNvSpPr txBox="1"/>
          <p:nvPr/>
        </p:nvSpPr>
        <p:spPr>
          <a:xfrm>
            <a:off x="3326232" y="5297943"/>
            <a:ext cx="2017973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Presentation template by</a:t>
            </a:r>
            <a:endParaRPr sz="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p34"/>
          <p:cNvSpPr/>
          <p:nvPr>
            <p:ph idx="2" type="pic"/>
          </p:nvPr>
        </p:nvSpPr>
        <p:spPr>
          <a:xfrm>
            <a:off x="1347155" y="994083"/>
            <a:ext cx="3907074" cy="2417058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02" name="Google Shape;202;p3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PTMON custom">
  <p:cSld name="PPTMON custom"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PTMON slide">
  <p:cSld name="PPTMON slide"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06;p36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29909" r="0" t="0"/>
          <a:stretch/>
        </p:blipFill>
        <p:spPr>
          <a:xfrm>
            <a:off x="4518422" y="5297943"/>
            <a:ext cx="1299346" cy="142875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36">
            <a:hlinkClick r:id="rId4"/>
          </p:cNvPr>
          <p:cNvSpPr txBox="1"/>
          <p:nvPr/>
        </p:nvSpPr>
        <p:spPr>
          <a:xfrm>
            <a:off x="3326232" y="5297943"/>
            <a:ext cx="2017973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Presentation template by</a:t>
            </a:r>
            <a:endParaRPr sz="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p3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22.xml"/><Relationship Id="rId22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24.xml"/><Relationship Id="rId24" Type="http://schemas.openxmlformats.org/officeDocument/2006/relationships/theme" Target="../theme/theme3.xml"/><Relationship Id="rId12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5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30.xml"/><Relationship Id="rId6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29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tx1"/>
                </a:solidFill>
              </a:defRPr>
            </a:lvl1pPr>
            <a:lvl2pPr lvl="1" algn="r">
              <a:buNone/>
              <a:defRPr sz="1300">
                <a:solidFill>
                  <a:schemeClr val="tx1"/>
                </a:solidFill>
              </a:defRPr>
            </a:lvl2pPr>
            <a:lvl3pPr lvl="2" algn="r">
              <a:buNone/>
              <a:defRPr sz="1300">
                <a:solidFill>
                  <a:schemeClr val="tx1"/>
                </a:solidFill>
              </a:defRPr>
            </a:lvl3pPr>
            <a:lvl4pPr lvl="3" algn="r">
              <a:buNone/>
              <a:defRPr sz="1300">
                <a:solidFill>
                  <a:schemeClr val="tx1"/>
                </a:solidFill>
              </a:defRPr>
            </a:lvl4pPr>
            <a:lvl5pPr lvl="4" algn="r">
              <a:buNone/>
              <a:defRPr sz="1300">
                <a:solidFill>
                  <a:schemeClr val="tx1"/>
                </a:solidFill>
              </a:defRPr>
            </a:lvl5pPr>
            <a:lvl6pPr lvl="5" algn="r">
              <a:buNone/>
              <a:defRPr sz="1300">
                <a:solidFill>
                  <a:schemeClr val="tx1"/>
                </a:solidFill>
              </a:defRPr>
            </a:lvl6pPr>
            <a:lvl7pPr lvl="6" algn="r">
              <a:buNone/>
              <a:defRPr sz="1300">
                <a:solidFill>
                  <a:schemeClr val="tx1"/>
                </a:solidFill>
              </a:defRPr>
            </a:lvl7pPr>
            <a:lvl8pPr lvl="7" algn="r">
              <a:buNone/>
              <a:defRPr sz="1300">
                <a:solidFill>
                  <a:schemeClr val="tx1"/>
                </a:solidFill>
              </a:defRPr>
            </a:lvl8pPr>
            <a:lvl9pPr lvl="8" algn="r">
              <a:buNone/>
              <a:defRPr sz="1300">
                <a:solidFill>
                  <a:schemeClr val="tx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5.png"/><Relationship Id="rId4" Type="http://schemas.openxmlformats.org/officeDocument/2006/relationships/image" Target="../media/image34.png"/><Relationship Id="rId5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8.png"/><Relationship Id="rId4" Type="http://schemas.openxmlformats.org/officeDocument/2006/relationships/image" Target="../media/image33.png"/><Relationship Id="rId5" Type="http://schemas.openxmlformats.org/officeDocument/2006/relationships/image" Target="../media/image41.png"/><Relationship Id="rId6" Type="http://schemas.openxmlformats.org/officeDocument/2006/relationships/image" Target="../media/image42.png"/><Relationship Id="rId7" Type="http://schemas.openxmlformats.org/officeDocument/2006/relationships/image" Target="../media/image14.png"/><Relationship Id="rId8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5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6" Type="http://schemas.openxmlformats.org/officeDocument/2006/relationships/image" Target="../media/image38.png"/><Relationship Id="rId7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8.png"/><Relationship Id="rId4" Type="http://schemas.openxmlformats.org/officeDocument/2006/relationships/image" Target="../media/image39.png"/><Relationship Id="rId5" Type="http://schemas.openxmlformats.org/officeDocument/2006/relationships/image" Target="../media/image44.png"/><Relationship Id="rId6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3.png"/><Relationship Id="rId4" Type="http://schemas.openxmlformats.org/officeDocument/2006/relationships/image" Target="../media/image21.png"/><Relationship Id="rId5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2.png"/><Relationship Id="rId4" Type="http://schemas.openxmlformats.org/officeDocument/2006/relationships/image" Target="../media/image27.png"/><Relationship Id="rId5" Type="http://schemas.openxmlformats.org/officeDocument/2006/relationships/image" Target="../media/image41.png"/><Relationship Id="rId6" Type="http://schemas.openxmlformats.org/officeDocument/2006/relationships/image" Target="../media/image40.png"/><Relationship Id="rId7" Type="http://schemas.openxmlformats.org/officeDocument/2006/relationships/image" Target="../media/image1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png"/><Relationship Id="rId4" Type="http://schemas.openxmlformats.org/officeDocument/2006/relationships/image" Target="../media/image32.png"/><Relationship Id="rId5" Type="http://schemas.openxmlformats.org/officeDocument/2006/relationships/image" Target="../media/image1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32.png"/><Relationship Id="rId6" Type="http://schemas.openxmlformats.org/officeDocument/2006/relationships/image" Target="../media/image13.png"/><Relationship Id="rId7" Type="http://schemas.openxmlformats.org/officeDocument/2006/relationships/image" Target="../media/image11.png"/><Relationship Id="rId8" Type="http://schemas.openxmlformats.org/officeDocument/2006/relationships/image" Target="../media/image1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0.png"/><Relationship Id="rId4" Type="http://schemas.openxmlformats.org/officeDocument/2006/relationships/image" Target="../media/image32.png"/><Relationship Id="rId5" Type="http://schemas.openxmlformats.org/officeDocument/2006/relationships/image" Target="../media/image22.png"/><Relationship Id="rId6" Type="http://schemas.openxmlformats.org/officeDocument/2006/relationships/image" Target="../media/image21.png"/><Relationship Id="rId7" Type="http://schemas.openxmlformats.org/officeDocument/2006/relationships/image" Target="../media/image24.png"/><Relationship Id="rId8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3.png"/><Relationship Id="rId4" Type="http://schemas.openxmlformats.org/officeDocument/2006/relationships/image" Target="../media/image2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5.png"/><Relationship Id="rId4" Type="http://schemas.openxmlformats.org/officeDocument/2006/relationships/image" Target="../media/image14.png"/><Relationship Id="rId5" Type="http://schemas.openxmlformats.org/officeDocument/2006/relationships/image" Target="../media/image31.png"/><Relationship Id="rId6" Type="http://schemas.openxmlformats.org/officeDocument/2006/relationships/image" Target="../media/image2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7.png"/><Relationship Id="rId4" Type="http://schemas.openxmlformats.org/officeDocument/2006/relationships/image" Target="../media/image30.png"/><Relationship Id="rId5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5.png"/><Relationship Id="rId4" Type="http://schemas.openxmlformats.org/officeDocument/2006/relationships/image" Target="../media/image14.png"/><Relationship Id="rId5" Type="http://schemas.openxmlformats.org/officeDocument/2006/relationships/image" Target="../media/image31.png"/><Relationship Id="rId6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7"/>
          <p:cNvSpPr txBox="1"/>
          <p:nvPr/>
        </p:nvSpPr>
        <p:spPr>
          <a:xfrm>
            <a:off x="4810125" y="1704783"/>
            <a:ext cx="3711900" cy="133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53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SHEL KARIUKI</a:t>
            </a:r>
            <a:endParaRPr sz="11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9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Let youR        shine:</a:t>
            </a:r>
            <a:endParaRPr sz="29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14" name="Google Shape;214;p37"/>
          <p:cNvSpPr txBox="1"/>
          <p:nvPr/>
        </p:nvSpPr>
        <p:spPr>
          <a:xfrm>
            <a:off x="4810124" y="3108269"/>
            <a:ext cx="37119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Making shiny apps mobile responsive</a:t>
            </a:r>
            <a:endParaRPr sz="150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pic>
        <p:nvPicPr>
          <p:cNvPr id="215" name="Google Shape;215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66676" y="2647962"/>
            <a:ext cx="161704" cy="2856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" name="Google Shape;338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74975" y="920512"/>
            <a:ext cx="1967300" cy="402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2400" y="1109375"/>
            <a:ext cx="6115500" cy="2953399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46"/>
          <p:cNvSpPr txBox="1"/>
          <p:nvPr/>
        </p:nvSpPr>
        <p:spPr>
          <a:xfrm>
            <a:off x="0" y="186000"/>
            <a:ext cx="7774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rPr>
              <a:t>Change type of graph</a:t>
            </a:r>
            <a:endParaRPr b="1" sz="3000">
              <a:solidFill>
                <a:schemeClr val="accent3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341" name="Google Shape;341;p4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grpSp>
        <p:nvGrpSpPr>
          <p:cNvPr id="342" name="Google Shape;342;p46"/>
          <p:cNvGrpSpPr/>
          <p:nvPr/>
        </p:nvGrpSpPr>
        <p:grpSpPr>
          <a:xfrm>
            <a:off x="5452325" y="3174875"/>
            <a:ext cx="1134600" cy="1445045"/>
            <a:chOff x="7966750" y="137150"/>
            <a:chExt cx="1134600" cy="1445045"/>
          </a:xfrm>
        </p:grpSpPr>
        <p:sp>
          <p:nvSpPr>
            <p:cNvPr id="343" name="Google Shape;343;p46"/>
            <p:cNvSpPr txBox="1"/>
            <p:nvPr/>
          </p:nvSpPr>
          <p:spPr>
            <a:xfrm>
              <a:off x="7966750" y="137150"/>
              <a:ext cx="11346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ko" sz="1200">
                  <a:solidFill>
                    <a:schemeClr val="dk1"/>
                  </a:solidFill>
                  <a:latin typeface="Quicksand"/>
                  <a:ea typeface="Quicksand"/>
                  <a:cs typeface="Quicksand"/>
                  <a:sym typeface="Quicksand"/>
                </a:rPr>
                <a:t>bit.ly/mfano</a:t>
              </a:r>
              <a:endParaRPr b="1" sz="1200"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pic>
          <p:nvPicPr>
            <p:cNvPr id="344" name="Google Shape;344;p4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996003" y="568450"/>
              <a:ext cx="1013725" cy="101374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47"/>
          <p:cNvSpPr txBox="1"/>
          <p:nvPr/>
        </p:nvSpPr>
        <p:spPr>
          <a:xfrm>
            <a:off x="383250" y="201150"/>
            <a:ext cx="2436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100">
                <a:solidFill>
                  <a:schemeClr val="accent3"/>
                </a:solidFill>
              </a:rPr>
              <a:t>.</a:t>
            </a:r>
            <a:endParaRPr b="1" sz="2100">
              <a:solidFill>
                <a:schemeClr val="accent3"/>
              </a:solidFill>
            </a:endParaRPr>
          </a:p>
        </p:txBody>
      </p:sp>
      <p:pic>
        <p:nvPicPr>
          <p:cNvPr id="350" name="Google Shape;350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025" y="863125"/>
            <a:ext cx="6075424" cy="3242701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47"/>
          <p:cNvSpPr txBox="1"/>
          <p:nvPr/>
        </p:nvSpPr>
        <p:spPr>
          <a:xfrm>
            <a:off x="487025" y="55650"/>
            <a:ext cx="7774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rPr>
              <a:t>Change order of elements</a:t>
            </a:r>
            <a:endParaRPr b="1" sz="3000">
              <a:solidFill>
                <a:schemeClr val="accent3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352" name="Google Shape;352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6025" y="198900"/>
            <a:ext cx="360000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29624" y="787300"/>
            <a:ext cx="2124377" cy="4136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17050" y="2478600"/>
            <a:ext cx="2227550" cy="917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4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06053" y="2627191"/>
            <a:ext cx="2504051" cy="2445553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47"/>
          <p:cNvSpPr/>
          <p:nvPr/>
        </p:nvSpPr>
        <p:spPr>
          <a:xfrm>
            <a:off x="2766625" y="4073525"/>
            <a:ext cx="129900" cy="5733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p4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grpSp>
        <p:nvGrpSpPr>
          <p:cNvPr id="358" name="Google Shape;358;p47"/>
          <p:cNvGrpSpPr/>
          <p:nvPr/>
        </p:nvGrpSpPr>
        <p:grpSpPr>
          <a:xfrm>
            <a:off x="5147050" y="3455425"/>
            <a:ext cx="1134600" cy="1445045"/>
            <a:chOff x="7966750" y="137150"/>
            <a:chExt cx="1134600" cy="1445045"/>
          </a:xfrm>
        </p:grpSpPr>
        <p:sp>
          <p:nvSpPr>
            <p:cNvPr id="359" name="Google Shape;359;p47"/>
            <p:cNvSpPr txBox="1"/>
            <p:nvPr/>
          </p:nvSpPr>
          <p:spPr>
            <a:xfrm>
              <a:off x="7966750" y="137150"/>
              <a:ext cx="11346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ko" sz="1200">
                  <a:solidFill>
                    <a:schemeClr val="dk1"/>
                  </a:solidFill>
                  <a:latin typeface="Quicksand"/>
                  <a:ea typeface="Quicksand"/>
                  <a:cs typeface="Quicksand"/>
                  <a:sym typeface="Quicksand"/>
                </a:rPr>
                <a:t>bit.ly/mfano</a:t>
              </a:r>
              <a:endParaRPr b="1" sz="1200"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pic>
          <p:nvPicPr>
            <p:cNvPr id="360" name="Google Shape;360;p47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7996003" y="568450"/>
              <a:ext cx="1013725" cy="101374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48"/>
          <p:cNvSpPr txBox="1"/>
          <p:nvPr/>
        </p:nvSpPr>
        <p:spPr>
          <a:xfrm>
            <a:off x="383250" y="277350"/>
            <a:ext cx="2436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100">
                <a:solidFill>
                  <a:schemeClr val="accent3"/>
                </a:solidFill>
              </a:rPr>
              <a:t>.</a:t>
            </a:r>
            <a:endParaRPr b="1" sz="2100">
              <a:solidFill>
                <a:schemeClr val="accent3"/>
              </a:solidFill>
            </a:endParaRPr>
          </a:p>
        </p:txBody>
      </p:sp>
      <p:sp>
        <p:nvSpPr>
          <p:cNvPr id="366" name="Google Shape;366;p48"/>
          <p:cNvSpPr txBox="1"/>
          <p:nvPr/>
        </p:nvSpPr>
        <p:spPr>
          <a:xfrm>
            <a:off x="584050" y="138750"/>
            <a:ext cx="7774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rPr>
              <a:t>Inspect Browser</a:t>
            </a:r>
            <a:endParaRPr b="1" sz="3000">
              <a:solidFill>
                <a:schemeClr val="accent3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367" name="Google Shape;367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100" y="317675"/>
            <a:ext cx="360000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100" y="942283"/>
            <a:ext cx="7774200" cy="37048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9" name="Google Shape;369;p48"/>
          <p:cNvGrpSpPr/>
          <p:nvPr/>
        </p:nvGrpSpPr>
        <p:grpSpPr>
          <a:xfrm>
            <a:off x="2201075" y="947700"/>
            <a:ext cx="3294249" cy="3915674"/>
            <a:chOff x="2201075" y="947700"/>
            <a:chExt cx="3294249" cy="3915674"/>
          </a:xfrm>
        </p:grpSpPr>
        <p:grpSp>
          <p:nvGrpSpPr>
            <p:cNvPr id="370" name="Google Shape;370;p48"/>
            <p:cNvGrpSpPr/>
            <p:nvPr/>
          </p:nvGrpSpPr>
          <p:grpSpPr>
            <a:xfrm>
              <a:off x="3446974" y="2445900"/>
              <a:ext cx="2048349" cy="2417474"/>
              <a:chOff x="3446974" y="2445900"/>
              <a:chExt cx="2048349" cy="2417474"/>
            </a:xfrm>
          </p:grpSpPr>
          <p:pic>
            <p:nvPicPr>
              <p:cNvPr id="371" name="Google Shape;371;p48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3446974" y="2445900"/>
                <a:ext cx="2048349" cy="2417474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72" name="Google Shape;372;p48"/>
              <p:cNvSpPr/>
              <p:nvPr/>
            </p:nvSpPr>
            <p:spPr>
              <a:xfrm>
                <a:off x="3974200" y="3538550"/>
                <a:ext cx="1339200" cy="397500"/>
              </a:xfrm>
              <a:prstGeom prst="roundRect">
                <a:avLst>
                  <a:gd fmla="val 16667" name="adj"/>
                </a:avLst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73" name="Google Shape;373;p48"/>
            <p:cNvSpPr/>
            <p:nvPr/>
          </p:nvSpPr>
          <p:spPr>
            <a:xfrm>
              <a:off x="2201075" y="947700"/>
              <a:ext cx="84000" cy="129900"/>
            </a:xfrm>
            <a:prstGeom prst="ellipse">
              <a:avLst/>
            </a:prstGeom>
            <a:noFill/>
            <a:ln cap="flat" cmpd="sng" w="2857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4" name="Google Shape;374;p48"/>
          <p:cNvGrpSpPr/>
          <p:nvPr/>
        </p:nvGrpSpPr>
        <p:grpSpPr>
          <a:xfrm>
            <a:off x="82100" y="2712300"/>
            <a:ext cx="3227150" cy="2151075"/>
            <a:chOff x="82100" y="2712300"/>
            <a:chExt cx="3227150" cy="2151075"/>
          </a:xfrm>
        </p:grpSpPr>
        <p:pic>
          <p:nvPicPr>
            <p:cNvPr id="375" name="Google Shape;375;p48"/>
            <p:cNvPicPr preferRelativeResize="0"/>
            <p:nvPr/>
          </p:nvPicPr>
          <p:blipFill rotWithShape="1">
            <a:blip r:embed="rId6">
              <a:alphaModFix/>
            </a:blip>
            <a:srcRect b="0" l="0" r="46910" t="0"/>
            <a:stretch/>
          </p:blipFill>
          <p:spPr>
            <a:xfrm>
              <a:off x="82100" y="2712300"/>
              <a:ext cx="3104876" cy="21510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76" name="Google Shape;376;p48"/>
            <p:cNvSpPr txBox="1"/>
            <p:nvPr/>
          </p:nvSpPr>
          <p:spPr>
            <a:xfrm>
              <a:off x="1620250" y="2712300"/>
              <a:ext cx="16890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ko" sz="1200">
                  <a:solidFill>
                    <a:schemeClr val="accent3"/>
                  </a:solidFill>
                  <a:latin typeface="Quicksand"/>
                  <a:ea typeface="Quicksand"/>
                  <a:cs typeface="Quicksand"/>
                  <a:sym typeface="Quicksand"/>
                </a:rPr>
                <a:t>myviewport.com</a:t>
              </a:r>
              <a:endParaRPr b="1" sz="1200"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sp>
        <p:nvSpPr>
          <p:cNvPr id="377" name="Google Shape;377;p48"/>
          <p:cNvSpPr txBox="1"/>
          <p:nvPr/>
        </p:nvSpPr>
        <p:spPr>
          <a:xfrm>
            <a:off x="3958875" y="1973175"/>
            <a:ext cx="1689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ko" sz="1200"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rPr>
              <a:t>Right click, inspect</a:t>
            </a:r>
            <a:endParaRPr b="1" sz="1200">
              <a:solidFill>
                <a:schemeClr val="accent3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cxnSp>
        <p:nvCxnSpPr>
          <p:cNvPr id="378" name="Google Shape;378;p48"/>
          <p:cNvCxnSpPr/>
          <p:nvPr/>
        </p:nvCxnSpPr>
        <p:spPr>
          <a:xfrm>
            <a:off x="5762550" y="3209900"/>
            <a:ext cx="3057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379" name="Google Shape;379;p4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grpSp>
        <p:nvGrpSpPr>
          <p:cNvPr id="380" name="Google Shape;380;p48"/>
          <p:cNvGrpSpPr/>
          <p:nvPr/>
        </p:nvGrpSpPr>
        <p:grpSpPr>
          <a:xfrm>
            <a:off x="7966750" y="137150"/>
            <a:ext cx="1134600" cy="1445045"/>
            <a:chOff x="7966750" y="137150"/>
            <a:chExt cx="1134600" cy="1445045"/>
          </a:xfrm>
        </p:grpSpPr>
        <p:sp>
          <p:nvSpPr>
            <p:cNvPr id="381" name="Google Shape;381;p48"/>
            <p:cNvSpPr txBox="1"/>
            <p:nvPr/>
          </p:nvSpPr>
          <p:spPr>
            <a:xfrm>
              <a:off x="7966750" y="137150"/>
              <a:ext cx="11346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ko" sz="1200">
                  <a:solidFill>
                    <a:schemeClr val="dk1"/>
                  </a:solidFill>
                  <a:latin typeface="Quicksand"/>
                  <a:ea typeface="Quicksand"/>
                  <a:cs typeface="Quicksand"/>
                  <a:sym typeface="Quicksand"/>
                </a:rPr>
                <a:t>bit.ly/mfano</a:t>
              </a:r>
              <a:endParaRPr b="1" sz="1200"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pic>
          <p:nvPicPr>
            <p:cNvPr id="382" name="Google Shape;382;p48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7996003" y="568450"/>
              <a:ext cx="1013725" cy="101374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7" name="Google Shape;38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875" y="260550"/>
            <a:ext cx="360000" cy="3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p49"/>
          <p:cNvSpPr txBox="1"/>
          <p:nvPr/>
        </p:nvSpPr>
        <p:spPr>
          <a:xfrm>
            <a:off x="383250" y="277350"/>
            <a:ext cx="2436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100">
                <a:solidFill>
                  <a:schemeClr val="accent3"/>
                </a:solidFill>
              </a:rPr>
              <a:t>.</a:t>
            </a:r>
            <a:endParaRPr b="1" sz="2100">
              <a:solidFill>
                <a:schemeClr val="accent3"/>
              </a:solidFill>
            </a:endParaRPr>
          </a:p>
        </p:txBody>
      </p:sp>
      <p:sp>
        <p:nvSpPr>
          <p:cNvPr id="389" name="Google Shape;389;p49"/>
          <p:cNvSpPr txBox="1"/>
          <p:nvPr/>
        </p:nvSpPr>
        <p:spPr>
          <a:xfrm>
            <a:off x="584050" y="138750"/>
            <a:ext cx="7774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rPr>
              <a:t>Inspect Browser</a:t>
            </a:r>
            <a:endParaRPr b="1" sz="3000">
              <a:solidFill>
                <a:schemeClr val="accent3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390" name="Google Shape;390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937650"/>
            <a:ext cx="8437346" cy="4053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23177" y="1759887"/>
            <a:ext cx="3057899" cy="32438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92" name="Google Shape;392;p49"/>
          <p:cNvCxnSpPr/>
          <p:nvPr/>
        </p:nvCxnSpPr>
        <p:spPr>
          <a:xfrm>
            <a:off x="3668475" y="2132300"/>
            <a:ext cx="1964100" cy="12153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393" name="Google Shape;393;p4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grpSp>
        <p:nvGrpSpPr>
          <p:cNvPr id="394" name="Google Shape;394;p49"/>
          <p:cNvGrpSpPr/>
          <p:nvPr/>
        </p:nvGrpSpPr>
        <p:grpSpPr>
          <a:xfrm>
            <a:off x="194175" y="3558675"/>
            <a:ext cx="1134600" cy="1445045"/>
            <a:chOff x="7966750" y="137150"/>
            <a:chExt cx="1134600" cy="1445045"/>
          </a:xfrm>
        </p:grpSpPr>
        <p:sp>
          <p:nvSpPr>
            <p:cNvPr id="395" name="Google Shape;395;p49"/>
            <p:cNvSpPr txBox="1"/>
            <p:nvPr/>
          </p:nvSpPr>
          <p:spPr>
            <a:xfrm>
              <a:off x="7966750" y="137150"/>
              <a:ext cx="11346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ko" sz="1200">
                  <a:solidFill>
                    <a:schemeClr val="dk1"/>
                  </a:solidFill>
                  <a:latin typeface="Quicksand"/>
                  <a:ea typeface="Quicksand"/>
                  <a:cs typeface="Quicksand"/>
                  <a:sym typeface="Quicksand"/>
                </a:rPr>
                <a:t>bit.ly/mfano</a:t>
              </a:r>
              <a:endParaRPr b="1" sz="1200"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pic>
          <p:nvPicPr>
            <p:cNvPr id="396" name="Google Shape;396;p49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7996003" y="568450"/>
              <a:ext cx="1013725" cy="101374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1" name="Google Shape;401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494550"/>
            <a:ext cx="8839200" cy="423084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02" name="Google Shape;402;p50"/>
          <p:cNvGrpSpPr/>
          <p:nvPr/>
        </p:nvGrpSpPr>
        <p:grpSpPr>
          <a:xfrm>
            <a:off x="152395" y="2659645"/>
            <a:ext cx="5724955" cy="2300125"/>
            <a:chOff x="152395" y="2659645"/>
            <a:chExt cx="5724955" cy="2300125"/>
          </a:xfrm>
        </p:grpSpPr>
        <p:pic>
          <p:nvPicPr>
            <p:cNvPr id="403" name="Google Shape;403;p5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52395" y="2659645"/>
              <a:ext cx="2054600" cy="2300125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404" name="Google Shape;404;p50"/>
            <p:cNvCxnSpPr/>
            <p:nvPr/>
          </p:nvCxnSpPr>
          <p:spPr>
            <a:xfrm flipH="1" rot="10800000">
              <a:off x="1352750" y="3148750"/>
              <a:ext cx="4524600" cy="14139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triangle"/>
              <a:tailEnd len="med" w="med" type="triangle"/>
            </a:ln>
          </p:spPr>
        </p:cxnSp>
      </p:grpSp>
      <p:sp>
        <p:nvSpPr>
          <p:cNvPr id="405" name="Google Shape;405;p5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grpSp>
        <p:nvGrpSpPr>
          <p:cNvPr id="406" name="Google Shape;406;p50"/>
          <p:cNvGrpSpPr/>
          <p:nvPr/>
        </p:nvGrpSpPr>
        <p:grpSpPr>
          <a:xfrm>
            <a:off x="4481700" y="878475"/>
            <a:ext cx="1134600" cy="1445045"/>
            <a:chOff x="7966750" y="137150"/>
            <a:chExt cx="1134600" cy="1445045"/>
          </a:xfrm>
        </p:grpSpPr>
        <p:sp>
          <p:nvSpPr>
            <p:cNvPr id="407" name="Google Shape;407;p50"/>
            <p:cNvSpPr txBox="1"/>
            <p:nvPr/>
          </p:nvSpPr>
          <p:spPr>
            <a:xfrm>
              <a:off x="7966750" y="137150"/>
              <a:ext cx="11346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ko" sz="1200">
                  <a:solidFill>
                    <a:schemeClr val="dk1"/>
                  </a:solidFill>
                  <a:latin typeface="Quicksand"/>
                  <a:ea typeface="Quicksand"/>
                  <a:cs typeface="Quicksand"/>
                  <a:sym typeface="Quicksand"/>
                </a:rPr>
                <a:t>bit.ly/mfano</a:t>
              </a:r>
              <a:endParaRPr b="1" sz="1200"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pic>
          <p:nvPicPr>
            <p:cNvPr id="408" name="Google Shape;408;p5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996003" y="568450"/>
              <a:ext cx="1013725" cy="101374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51"/>
          <p:cNvSpPr txBox="1"/>
          <p:nvPr/>
        </p:nvSpPr>
        <p:spPr>
          <a:xfrm>
            <a:off x="100850" y="273300"/>
            <a:ext cx="8883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rPr>
              <a:t>Result</a:t>
            </a:r>
            <a:endParaRPr b="1" sz="3000">
              <a:solidFill>
                <a:schemeClr val="accent3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414" name="Google Shape;414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950" y="1502163"/>
            <a:ext cx="1571100" cy="314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16325" y="1553425"/>
            <a:ext cx="1569600" cy="3142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55350" y="1544475"/>
            <a:ext cx="1598675" cy="3197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Google Shape;417;p5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95875" y="1579200"/>
            <a:ext cx="1598675" cy="3201016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p5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grpSp>
        <p:nvGrpSpPr>
          <p:cNvPr id="419" name="Google Shape;419;p51"/>
          <p:cNvGrpSpPr/>
          <p:nvPr/>
        </p:nvGrpSpPr>
        <p:grpSpPr>
          <a:xfrm>
            <a:off x="7966750" y="137150"/>
            <a:ext cx="1134600" cy="1445045"/>
            <a:chOff x="7966750" y="137150"/>
            <a:chExt cx="1134600" cy="1445045"/>
          </a:xfrm>
        </p:grpSpPr>
        <p:sp>
          <p:nvSpPr>
            <p:cNvPr id="420" name="Google Shape;420;p51"/>
            <p:cNvSpPr txBox="1"/>
            <p:nvPr/>
          </p:nvSpPr>
          <p:spPr>
            <a:xfrm>
              <a:off x="7966750" y="137150"/>
              <a:ext cx="11346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ko" sz="1200">
                  <a:solidFill>
                    <a:schemeClr val="dk1"/>
                  </a:solidFill>
                  <a:latin typeface="Quicksand"/>
                  <a:ea typeface="Quicksand"/>
                  <a:cs typeface="Quicksand"/>
                  <a:sym typeface="Quicksand"/>
                </a:rPr>
                <a:t>bit.ly/mfano</a:t>
              </a:r>
              <a:endParaRPr b="1" sz="1200"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pic>
          <p:nvPicPr>
            <p:cNvPr id="421" name="Google Shape;421;p51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7996003" y="568450"/>
              <a:ext cx="1013725" cy="101374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52"/>
          <p:cNvSpPr txBox="1"/>
          <p:nvPr/>
        </p:nvSpPr>
        <p:spPr>
          <a:xfrm>
            <a:off x="100850" y="273300"/>
            <a:ext cx="8883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rPr>
              <a:t>Disclaimer</a:t>
            </a:r>
            <a:endParaRPr b="1" sz="3000">
              <a:solidFill>
                <a:schemeClr val="accent3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427" name="Google Shape;427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650" y="1145850"/>
            <a:ext cx="2438400" cy="2438400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Google Shape;428;p52"/>
          <p:cNvSpPr txBox="1"/>
          <p:nvPr/>
        </p:nvSpPr>
        <p:spPr>
          <a:xfrm>
            <a:off x="7613400" y="4508300"/>
            <a:ext cx="1530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latin typeface="Quicksand"/>
                <a:ea typeface="Quicksand"/>
                <a:cs typeface="Quicksand"/>
                <a:sym typeface="Quicksand"/>
              </a:rPr>
              <a:t>bit.ly/mfano</a:t>
            </a:r>
            <a:r>
              <a:rPr b="1" lang="ko" sz="1200"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rPr>
              <a:t>code</a:t>
            </a:r>
            <a:endParaRPr b="1" sz="1200">
              <a:solidFill>
                <a:schemeClr val="accent3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429" name="Google Shape;429;p52"/>
          <p:cNvSpPr txBox="1"/>
          <p:nvPr/>
        </p:nvSpPr>
        <p:spPr>
          <a:xfrm>
            <a:off x="3003500" y="1226850"/>
            <a:ext cx="4702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Check out bootstrap and {bslib}</a:t>
            </a:r>
            <a:endParaRPr sz="1800"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430" name="Google Shape;430;p52"/>
          <p:cNvSpPr txBox="1"/>
          <p:nvPr/>
        </p:nvSpPr>
        <p:spPr>
          <a:xfrm>
            <a:off x="3073075" y="1995600"/>
            <a:ext cx="4702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latin typeface="Quicksand"/>
                <a:ea typeface="Quicksand"/>
                <a:cs typeface="Quicksand"/>
                <a:sym typeface="Quicksand"/>
              </a:rPr>
              <a:t>I am not a css pro </a:t>
            </a:r>
            <a:r>
              <a:rPr b="1" lang="ko" sz="1800" u="sng">
                <a:latin typeface="Quicksand"/>
                <a:ea typeface="Quicksand"/>
                <a:cs typeface="Quicksand"/>
                <a:sym typeface="Quicksand"/>
              </a:rPr>
              <a:t>YET</a:t>
            </a:r>
            <a:r>
              <a:rPr lang="ko" sz="1800">
                <a:latin typeface="Quicksand"/>
                <a:ea typeface="Quicksand"/>
                <a:cs typeface="Quicksand"/>
                <a:sym typeface="Quicksand"/>
              </a:rPr>
              <a:t>, so I believe my code could be more efficient</a:t>
            </a:r>
            <a:endParaRPr/>
          </a:p>
        </p:txBody>
      </p:sp>
      <p:pic>
        <p:nvPicPr>
          <p:cNvPr id="431" name="Google Shape;431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94725" y="2899300"/>
            <a:ext cx="3641500" cy="210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53"/>
          <p:cNvSpPr txBox="1"/>
          <p:nvPr/>
        </p:nvSpPr>
        <p:spPr>
          <a:xfrm>
            <a:off x="2719088" y="2075461"/>
            <a:ext cx="3705900" cy="99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ko" sz="6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Thanks !</a:t>
            </a:r>
            <a:endParaRPr sz="1100"/>
          </a:p>
        </p:txBody>
      </p:sp>
      <p:sp>
        <p:nvSpPr>
          <p:cNvPr id="437" name="Google Shape;437;p5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7425" y="404525"/>
            <a:ext cx="6108875" cy="4218275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3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9"/>
          <p:cNvSpPr txBox="1"/>
          <p:nvPr/>
        </p:nvSpPr>
        <p:spPr>
          <a:xfrm>
            <a:off x="100850" y="273300"/>
            <a:ext cx="8883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rPr>
              <a:t>Case Example</a:t>
            </a:r>
            <a:endParaRPr b="1" sz="3000">
              <a:solidFill>
                <a:schemeClr val="accent3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227" name="Google Shape;22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44287" y="568438"/>
            <a:ext cx="5495925" cy="412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34300" y="993975"/>
            <a:ext cx="1636625" cy="3273251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3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grpSp>
        <p:nvGrpSpPr>
          <p:cNvPr id="230" name="Google Shape;230;p39"/>
          <p:cNvGrpSpPr/>
          <p:nvPr/>
        </p:nvGrpSpPr>
        <p:grpSpPr>
          <a:xfrm>
            <a:off x="7966750" y="137150"/>
            <a:ext cx="1134600" cy="1445045"/>
            <a:chOff x="7966750" y="137150"/>
            <a:chExt cx="1134600" cy="1445045"/>
          </a:xfrm>
        </p:grpSpPr>
        <p:sp>
          <p:nvSpPr>
            <p:cNvPr id="231" name="Google Shape;231;p39"/>
            <p:cNvSpPr txBox="1"/>
            <p:nvPr/>
          </p:nvSpPr>
          <p:spPr>
            <a:xfrm>
              <a:off x="7966750" y="137150"/>
              <a:ext cx="11346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ko" sz="1200">
                  <a:solidFill>
                    <a:schemeClr val="dk1"/>
                  </a:solidFill>
                  <a:latin typeface="Quicksand"/>
                  <a:ea typeface="Quicksand"/>
                  <a:cs typeface="Quicksand"/>
                  <a:sym typeface="Quicksand"/>
                </a:rPr>
                <a:t>bit.ly/mfano</a:t>
              </a:r>
              <a:endParaRPr b="1" sz="1200"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pic>
          <p:nvPicPr>
            <p:cNvPr id="232" name="Google Shape;232;p3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996003" y="568450"/>
              <a:ext cx="1013725" cy="101374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0"/>
          <p:cNvSpPr txBox="1"/>
          <p:nvPr/>
        </p:nvSpPr>
        <p:spPr>
          <a:xfrm>
            <a:off x="512125" y="340525"/>
            <a:ext cx="7774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rPr>
              <a:t>Collapsible Menu</a:t>
            </a:r>
            <a:endParaRPr b="1" sz="3000">
              <a:solidFill>
                <a:schemeClr val="accent3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238" name="Google Shape;238;p40"/>
          <p:cNvSpPr txBox="1"/>
          <p:nvPr/>
        </p:nvSpPr>
        <p:spPr>
          <a:xfrm>
            <a:off x="341250" y="483775"/>
            <a:ext cx="2436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100">
                <a:solidFill>
                  <a:schemeClr val="accent3"/>
                </a:solidFill>
              </a:rPr>
              <a:t>.</a:t>
            </a:r>
            <a:endParaRPr b="1" sz="2100">
              <a:solidFill>
                <a:schemeClr val="accent3"/>
              </a:solidFill>
            </a:endParaRPr>
          </a:p>
        </p:txBody>
      </p:sp>
      <p:pic>
        <p:nvPicPr>
          <p:cNvPr id="239" name="Google Shape;23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025" y="483775"/>
            <a:ext cx="360000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025" y="1144075"/>
            <a:ext cx="5210850" cy="278766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1" name="Google Shape;241;p40"/>
          <p:cNvGrpSpPr/>
          <p:nvPr/>
        </p:nvGrpSpPr>
        <p:grpSpPr>
          <a:xfrm>
            <a:off x="5599700" y="839125"/>
            <a:ext cx="3410975" cy="3369251"/>
            <a:chOff x="5599700" y="839125"/>
            <a:chExt cx="3410975" cy="3369251"/>
          </a:xfrm>
        </p:grpSpPr>
        <p:grpSp>
          <p:nvGrpSpPr>
            <p:cNvPr id="242" name="Google Shape;242;p40"/>
            <p:cNvGrpSpPr/>
            <p:nvPr/>
          </p:nvGrpSpPr>
          <p:grpSpPr>
            <a:xfrm>
              <a:off x="5599700" y="935125"/>
              <a:ext cx="1790750" cy="3273251"/>
              <a:chOff x="5599700" y="935125"/>
              <a:chExt cx="1790750" cy="3273251"/>
            </a:xfrm>
          </p:grpSpPr>
          <p:grpSp>
            <p:nvGrpSpPr>
              <p:cNvPr id="243" name="Google Shape;243;p40"/>
              <p:cNvGrpSpPr/>
              <p:nvPr/>
            </p:nvGrpSpPr>
            <p:grpSpPr>
              <a:xfrm>
                <a:off x="5599700" y="935125"/>
                <a:ext cx="1790750" cy="3273251"/>
                <a:chOff x="5599700" y="935125"/>
                <a:chExt cx="1790750" cy="3273251"/>
              </a:xfrm>
            </p:grpSpPr>
            <p:cxnSp>
              <p:nvCxnSpPr>
                <p:cNvPr id="244" name="Google Shape;244;p40"/>
                <p:cNvCxnSpPr/>
                <p:nvPr/>
              </p:nvCxnSpPr>
              <p:spPr>
                <a:xfrm flipH="1">
                  <a:off x="7169650" y="1276325"/>
                  <a:ext cx="220800" cy="936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3"/>
                  </a:solidFill>
                  <a:prstDash val="solid"/>
                  <a:round/>
                  <a:headEnd len="med" w="med" type="triangle"/>
                  <a:tailEnd len="med" w="med" type="none"/>
                </a:ln>
              </p:spPr>
            </p:cxnSp>
            <p:pic>
              <p:nvPicPr>
                <p:cNvPr id="245" name="Google Shape;245;p40"/>
                <p:cNvPicPr preferRelativeResize="0"/>
                <p:nvPr/>
              </p:nvPicPr>
              <p:blipFill>
                <a:blip r:embed="rId5">
                  <a:alphaModFix/>
                </a:blip>
                <a:stretch>
                  <a:fillRect/>
                </a:stretch>
              </p:blipFill>
              <p:spPr>
                <a:xfrm>
                  <a:off x="5599700" y="935125"/>
                  <a:ext cx="1636625" cy="3273251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cxnSp>
            <p:nvCxnSpPr>
              <p:cNvPr id="246" name="Google Shape;246;p40"/>
              <p:cNvCxnSpPr/>
              <p:nvPr/>
            </p:nvCxnSpPr>
            <p:spPr>
              <a:xfrm>
                <a:off x="7009850" y="1529025"/>
                <a:ext cx="0" cy="201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triangle"/>
                <a:tailEnd len="med" w="med" type="none"/>
              </a:ln>
            </p:spPr>
          </p:cxnSp>
        </p:grpSp>
        <p:pic>
          <p:nvPicPr>
            <p:cNvPr id="247" name="Google Shape;247;p40"/>
            <p:cNvPicPr preferRelativeResize="0"/>
            <p:nvPr/>
          </p:nvPicPr>
          <p:blipFill rotWithShape="1">
            <a:blip r:embed="rId6">
              <a:alphaModFix/>
            </a:blip>
            <a:srcRect b="52994" l="0" r="0" t="0"/>
            <a:stretch/>
          </p:blipFill>
          <p:spPr>
            <a:xfrm>
              <a:off x="7394650" y="839125"/>
              <a:ext cx="1616025" cy="14071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48" name="Google Shape;248;p4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grpSp>
        <p:nvGrpSpPr>
          <p:cNvPr id="249" name="Google Shape;249;p40"/>
          <p:cNvGrpSpPr/>
          <p:nvPr/>
        </p:nvGrpSpPr>
        <p:grpSpPr>
          <a:xfrm>
            <a:off x="7890550" y="3185150"/>
            <a:ext cx="1134600" cy="1445045"/>
            <a:chOff x="7966750" y="137150"/>
            <a:chExt cx="1134600" cy="1445045"/>
          </a:xfrm>
        </p:grpSpPr>
        <p:sp>
          <p:nvSpPr>
            <p:cNvPr id="250" name="Google Shape;250;p40"/>
            <p:cNvSpPr txBox="1"/>
            <p:nvPr/>
          </p:nvSpPr>
          <p:spPr>
            <a:xfrm>
              <a:off x="7966750" y="137150"/>
              <a:ext cx="11346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ko" sz="1200">
                  <a:solidFill>
                    <a:schemeClr val="dk1"/>
                  </a:solidFill>
                  <a:latin typeface="Quicksand"/>
                  <a:ea typeface="Quicksand"/>
                  <a:cs typeface="Quicksand"/>
                  <a:sym typeface="Quicksand"/>
                </a:rPr>
                <a:t>bit.ly/mfano</a:t>
              </a:r>
              <a:endParaRPr b="1" sz="1200"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pic>
          <p:nvPicPr>
            <p:cNvPr id="251" name="Google Shape;251;p40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7996003" y="568450"/>
              <a:ext cx="1013725" cy="101374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52" name="Google Shape;252;p40"/>
          <p:cNvGrpSpPr/>
          <p:nvPr/>
        </p:nvGrpSpPr>
        <p:grpSpPr>
          <a:xfrm>
            <a:off x="3290187" y="2950115"/>
            <a:ext cx="2218088" cy="2155266"/>
            <a:chOff x="2243728" y="2407516"/>
            <a:chExt cx="2504051" cy="2445553"/>
          </a:xfrm>
        </p:grpSpPr>
        <p:pic>
          <p:nvPicPr>
            <p:cNvPr id="253" name="Google Shape;253;p40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2243728" y="2407516"/>
              <a:ext cx="2504051" cy="2445553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54" name="Google Shape;254;p40"/>
            <p:cNvCxnSpPr/>
            <p:nvPr/>
          </p:nvCxnSpPr>
          <p:spPr>
            <a:xfrm flipH="1" rot="10800000">
              <a:off x="2989175" y="3057163"/>
              <a:ext cx="297300" cy="99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triangle"/>
              <a:tailEnd len="med" w="med" type="none"/>
            </a:ln>
          </p:spPr>
        </p:cxnSp>
      </p:grpSp>
      <p:sp>
        <p:nvSpPr>
          <p:cNvPr id="255" name="Google Shape;255;p40"/>
          <p:cNvSpPr txBox="1"/>
          <p:nvPr/>
        </p:nvSpPr>
        <p:spPr>
          <a:xfrm>
            <a:off x="2000175" y="3320200"/>
            <a:ext cx="129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025" y="1144075"/>
            <a:ext cx="5210850" cy="27876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11825" y="753850"/>
            <a:ext cx="1703275" cy="3406550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41"/>
          <p:cNvSpPr txBox="1"/>
          <p:nvPr/>
        </p:nvSpPr>
        <p:spPr>
          <a:xfrm>
            <a:off x="383250" y="429750"/>
            <a:ext cx="2436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100">
                <a:solidFill>
                  <a:schemeClr val="accent3"/>
                </a:solidFill>
              </a:rPr>
              <a:t>.</a:t>
            </a:r>
            <a:endParaRPr b="1" sz="2100">
              <a:solidFill>
                <a:schemeClr val="accent3"/>
              </a:solidFill>
            </a:endParaRPr>
          </a:p>
        </p:txBody>
      </p:sp>
      <p:pic>
        <p:nvPicPr>
          <p:cNvPr id="263" name="Google Shape;263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7025" y="427500"/>
            <a:ext cx="360000" cy="3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41"/>
          <p:cNvSpPr txBox="1"/>
          <p:nvPr/>
        </p:nvSpPr>
        <p:spPr>
          <a:xfrm>
            <a:off x="542025" y="284250"/>
            <a:ext cx="7774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rPr>
              <a:t>Remove some objects</a:t>
            </a:r>
            <a:endParaRPr b="1" sz="3000">
              <a:solidFill>
                <a:schemeClr val="accent3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grpSp>
        <p:nvGrpSpPr>
          <p:cNvPr id="265" name="Google Shape;265;p41"/>
          <p:cNvGrpSpPr/>
          <p:nvPr/>
        </p:nvGrpSpPr>
        <p:grpSpPr>
          <a:xfrm>
            <a:off x="305650" y="2881250"/>
            <a:ext cx="6686208" cy="2223700"/>
            <a:chOff x="305650" y="2881250"/>
            <a:chExt cx="6686208" cy="2223700"/>
          </a:xfrm>
        </p:grpSpPr>
        <p:pic>
          <p:nvPicPr>
            <p:cNvPr id="266" name="Google Shape;266;p4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005525" y="2881250"/>
              <a:ext cx="1986333" cy="2223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7" name="Google Shape;267;p41"/>
            <p:cNvSpPr/>
            <p:nvPr/>
          </p:nvSpPr>
          <p:spPr>
            <a:xfrm>
              <a:off x="5801900" y="3057500"/>
              <a:ext cx="133800" cy="507900"/>
            </a:xfrm>
            <a:prstGeom prst="rightBrace">
              <a:avLst>
                <a:gd fmla="val 50000" name="adj1"/>
                <a:gd fmla="val 50000" name="adj2"/>
              </a:avLst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68" name="Google Shape;268;p41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305650" y="3194619"/>
              <a:ext cx="4099389" cy="183085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69" name="Google Shape;269;p41"/>
            <p:cNvCxnSpPr/>
            <p:nvPr/>
          </p:nvCxnSpPr>
          <p:spPr>
            <a:xfrm>
              <a:off x="962975" y="3454475"/>
              <a:ext cx="2982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triangle"/>
              <a:tailEnd len="med" w="med" type="none"/>
            </a:ln>
          </p:spPr>
        </p:cxnSp>
      </p:grpSp>
      <p:sp>
        <p:nvSpPr>
          <p:cNvPr id="270" name="Google Shape;270;p4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grpSp>
        <p:nvGrpSpPr>
          <p:cNvPr id="271" name="Google Shape;271;p41"/>
          <p:cNvGrpSpPr/>
          <p:nvPr/>
        </p:nvGrpSpPr>
        <p:grpSpPr>
          <a:xfrm>
            <a:off x="5756950" y="365750"/>
            <a:ext cx="1134600" cy="1445045"/>
            <a:chOff x="7966750" y="137150"/>
            <a:chExt cx="1134600" cy="1445045"/>
          </a:xfrm>
        </p:grpSpPr>
        <p:sp>
          <p:nvSpPr>
            <p:cNvPr id="272" name="Google Shape;272;p41"/>
            <p:cNvSpPr txBox="1"/>
            <p:nvPr/>
          </p:nvSpPr>
          <p:spPr>
            <a:xfrm>
              <a:off x="7966750" y="137150"/>
              <a:ext cx="11346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ko" sz="1200">
                  <a:solidFill>
                    <a:schemeClr val="dk1"/>
                  </a:solidFill>
                  <a:latin typeface="Quicksand"/>
                  <a:ea typeface="Quicksand"/>
                  <a:cs typeface="Quicksand"/>
                  <a:sym typeface="Quicksand"/>
                </a:rPr>
                <a:t>bit.ly/mfano</a:t>
              </a:r>
              <a:endParaRPr b="1" sz="1200"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pic>
          <p:nvPicPr>
            <p:cNvPr id="273" name="Google Shape;273;p41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7996003" y="568450"/>
              <a:ext cx="1013725" cy="101374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74" name="Google Shape;274;p41"/>
          <p:cNvGrpSpPr/>
          <p:nvPr/>
        </p:nvGrpSpPr>
        <p:grpSpPr>
          <a:xfrm>
            <a:off x="5007325" y="679375"/>
            <a:ext cx="681900" cy="410675"/>
            <a:chOff x="5007325" y="679375"/>
            <a:chExt cx="681900" cy="410675"/>
          </a:xfrm>
        </p:grpSpPr>
        <p:cxnSp>
          <p:nvCxnSpPr>
            <p:cNvPr id="275" name="Google Shape;275;p41"/>
            <p:cNvCxnSpPr/>
            <p:nvPr/>
          </p:nvCxnSpPr>
          <p:spPr>
            <a:xfrm flipH="1" rot="10800000">
              <a:off x="5168725" y="917250"/>
              <a:ext cx="133800" cy="1728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triangle"/>
              <a:tailEnd len="med" w="med" type="none"/>
            </a:ln>
          </p:spPr>
        </p:cxnSp>
        <p:sp>
          <p:nvSpPr>
            <p:cNvPr id="276" name="Google Shape;276;p41"/>
            <p:cNvSpPr txBox="1"/>
            <p:nvPr/>
          </p:nvSpPr>
          <p:spPr>
            <a:xfrm>
              <a:off x="5007325" y="679375"/>
              <a:ext cx="6819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latin typeface="Quicksand"/>
                  <a:ea typeface="Quicksand"/>
                  <a:cs typeface="Quicksand"/>
                  <a:sym typeface="Quicksand"/>
                </a:rPr>
                <a:t>Removed</a:t>
              </a:r>
              <a:endParaRPr sz="800"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277" name="Google Shape;277;p41"/>
          <p:cNvGrpSpPr/>
          <p:nvPr/>
        </p:nvGrpSpPr>
        <p:grpSpPr>
          <a:xfrm>
            <a:off x="1273525" y="1288975"/>
            <a:ext cx="681900" cy="410675"/>
            <a:chOff x="5007325" y="679375"/>
            <a:chExt cx="681900" cy="410675"/>
          </a:xfrm>
        </p:grpSpPr>
        <p:cxnSp>
          <p:nvCxnSpPr>
            <p:cNvPr id="278" name="Google Shape;278;p41"/>
            <p:cNvCxnSpPr/>
            <p:nvPr/>
          </p:nvCxnSpPr>
          <p:spPr>
            <a:xfrm flipH="1" rot="10800000">
              <a:off x="5168725" y="917250"/>
              <a:ext cx="133800" cy="1728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triangle"/>
              <a:tailEnd len="med" w="med" type="none"/>
            </a:ln>
          </p:spPr>
        </p:cxnSp>
        <p:sp>
          <p:nvSpPr>
            <p:cNvPr id="279" name="Google Shape;279;p41"/>
            <p:cNvSpPr txBox="1"/>
            <p:nvPr/>
          </p:nvSpPr>
          <p:spPr>
            <a:xfrm>
              <a:off x="5007325" y="679375"/>
              <a:ext cx="6819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latin typeface="Quicksand"/>
                  <a:ea typeface="Quicksand"/>
                  <a:cs typeface="Quicksand"/>
                  <a:sym typeface="Quicksand"/>
                </a:rPr>
                <a:t>Removed</a:t>
              </a:r>
              <a:endParaRPr sz="800"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280" name="Google Shape;280;p41"/>
          <p:cNvGrpSpPr/>
          <p:nvPr/>
        </p:nvGrpSpPr>
        <p:grpSpPr>
          <a:xfrm>
            <a:off x="6225175" y="3193975"/>
            <a:ext cx="912450" cy="307800"/>
            <a:chOff x="4777375" y="603175"/>
            <a:chExt cx="912450" cy="307800"/>
          </a:xfrm>
        </p:grpSpPr>
        <p:cxnSp>
          <p:nvCxnSpPr>
            <p:cNvPr id="281" name="Google Shape;281;p41"/>
            <p:cNvCxnSpPr>
              <a:endCxn id="282" idx="2"/>
            </p:cNvCxnSpPr>
            <p:nvPr/>
          </p:nvCxnSpPr>
          <p:spPr>
            <a:xfrm flipH="1">
              <a:off x="5195125" y="804475"/>
              <a:ext cx="494700" cy="1065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triangle"/>
              <a:tailEnd len="med" w="med" type="none"/>
            </a:ln>
          </p:spPr>
        </p:cxnSp>
        <p:sp>
          <p:nvSpPr>
            <p:cNvPr id="282" name="Google Shape;282;p41"/>
            <p:cNvSpPr txBox="1"/>
            <p:nvPr/>
          </p:nvSpPr>
          <p:spPr>
            <a:xfrm>
              <a:off x="4777375" y="603175"/>
              <a:ext cx="8355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latin typeface="Quicksand"/>
                  <a:ea typeface="Quicksand"/>
                  <a:cs typeface="Quicksand"/>
                  <a:sym typeface="Quicksand"/>
                </a:rPr>
                <a:t>Introduced</a:t>
              </a:r>
              <a:endParaRPr sz="800"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" name="Google Shape;287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000" y="427500"/>
            <a:ext cx="360000" cy="3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42"/>
          <p:cNvSpPr txBox="1"/>
          <p:nvPr/>
        </p:nvSpPr>
        <p:spPr>
          <a:xfrm>
            <a:off x="383250" y="429750"/>
            <a:ext cx="2436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100">
                <a:solidFill>
                  <a:schemeClr val="accent3"/>
                </a:solidFill>
              </a:rPr>
              <a:t>.</a:t>
            </a:r>
            <a:endParaRPr b="1" sz="2100">
              <a:solidFill>
                <a:schemeClr val="accent3"/>
              </a:solidFill>
            </a:endParaRPr>
          </a:p>
        </p:txBody>
      </p:sp>
      <p:sp>
        <p:nvSpPr>
          <p:cNvPr id="289" name="Google Shape;289;p42"/>
          <p:cNvSpPr txBox="1"/>
          <p:nvPr/>
        </p:nvSpPr>
        <p:spPr>
          <a:xfrm>
            <a:off x="588325" y="284250"/>
            <a:ext cx="7774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rPr>
              <a:t>shinybrowser::detect()</a:t>
            </a:r>
            <a:endParaRPr b="1" sz="3000">
              <a:solidFill>
                <a:schemeClr val="accent3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290" name="Google Shape;290;p4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291" name="Google Shape;291;p42"/>
          <p:cNvSpPr txBox="1"/>
          <p:nvPr/>
        </p:nvSpPr>
        <p:spPr>
          <a:xfrm>
            <a:off x="348000" y="1027000"/>
            <a:ext cx="80718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24292F"/>
                </a:solidFill>
                <a:highlight>
                  <a:srgbClr val="FFFFFF"/>
                </a:highlight>
                <a:latin typeface="Quicksand"/>
                <a:ea typeface="Quicksand"/>
                <a:cs typeface="Quicksand"/>
                <a:sym typeface="Quicksand"/>
              </a:rPr>
              <a:t>{shinybrowser} lets you easily detect a user's web browser information in Shiny apps.</a:t>
            </a:r>
            <a:endParaRPr sz="1800"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292" name="Google Shape;292;p42"/>
          <p:cNvSpPr txBox="1"/>
          <p:nvPr/>
        </p:nvSpPr>
        <p:spPr>
          <a:xfrm>
            <a:off x="263125" y="2599275"/>
            <a:ext cx="87420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24292F"/>
                </a:solidFill>
                <a:highlight>
                  <a:srgbClr val="FFFFFF"/>
                </a:highlight>
                <a:latin typeface="Quicksand"/>
                <a:ea typeface="Quicksand"/>
                <a:cs typeface="Quicksand"/>
                <a:sym typeface="Quicksand"/>
              </a:rPr>
              <a:t>         </a:t>
            </a:r>
            <a:r>
              <a:rPr lang="ko" sz="1800">
                <a:solidFill>
                  <a:srgbClr val="24292F"/>
                </a:solidFill>
                <a:highlight>
                  <a:srgbClr val="FFFFFF"/>
                </a:highlight>
                <a:latin typeface="Quicksand"/>
                <a:ea typeface="Quicksand"/>
                <a:cs typeface="Quicksand"/>
                <a:sym typeface="Quicksand"/>
              </a:rPr>
              <a:t>The width and height of the browser window are only reported once, when the </a:t>
            </a:r>
            <a:r>
              <a:rPr lang="ko" sz="1800">
                <a:solidFill>
                  <a:srgbClr val="24292F"/>
                </a:solidFill>
                <a:latin typeface="Quicksand"/>
                <a:ea typeface="Quicksand"/>
                <a:cs typeface="Quicksand"/>
                <a:sym typeface="Quicksand"/>
              </a:rPr>
              <a:t>detect()</a:t>
            </a:r>
            <a:r>
              <a:rPr lang="ko" sz="1800">
                <a:solidFill>
                  <a:srgbClr val="24292F"/>
                </a:solidFill>
                <a:highlight>
                  <a:srgbClr val="FFFFFF"/>
                </a:highlight>
                <a:latin typeface="Quicksand"/>
                <a:ea typeface="Quicksand"/>
                <a:cs typeface="Quicksand"/>
                <a:sym typeface="Quicksand"/>
              </a:rPr>
              <a:t> function is initially called. </a:t>
            </a:r>
            <a:endParaRPr sz="1800">
              <a:solidFill>
                <a:srgbClr val="24292F"/>
              </a:solidFill>
              <a:highlight>
                <a:srgbClr val="FFFFFF"/>
              </a:highlight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24292F"/>
                </a:solidFill>
                <a:highlight>
                  <a:srgbClr val="FFFFFF"/>
                </a:highlight>
                <a:latin typeface="Quicksand"/>
                <a:ea typeface="Quicksand"/>
                <a:cs typeface="Quicksand"/>
                <a:sym typeface="Quicksand"/>
              </a:rPr>
              <a:t>If the user resizes the browser window, the new dimensions are not reported until the page is refreshed.</a:t>
            </a:r>
            <a:endParaRPr sz="1800"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293" name="Google Shape;293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6800" y="2628900"/>
            <a:ext cx="360000" cy="36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" name="Google Shape;29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800" y="3073100"/>
            <a:ext cx="2212134" cy="19942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9" name="Google Shape;299;p43"/>
          <p:cNvGrpSpPr/>
          <p:nvPr/>
        </p:nvGrpSpPr>
        <p:grpSpPr>
          <a:xfrm>
            <a:off x="2759687" y="1327941"/>
            <a:ext cx="2669366" cy="2445555"/>
            <a:chOff x="2711150" y="2350774"/>
            <a:chExt cx="1974383" cy="1832151"/>
          </a:xfrm>
        </p:grpSpPr>
        <p:pic>
          <p:nvPicPr>
            <p:cNvPr id="300" name="Google Shape;300;p4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833425" y="2350774"/>
              <a:ext cx="1852108" cy="18321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1" name="Google Shape;301;p43"/>
            <p:cNvSpPr/>
            <p:nvPr/>
          </p:nvSpPr>
          <p:spPr>
            <a:xfrm>
              <a:off x="2711150" y="4034125"/>
              <a:ext cx="652200" cy="1488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chemeClr val="accent3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02" name="Google Shape;302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2000" y="1088551"/>
            <a:ext cx="2325394" cy="1994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06383" y="847850"/>
            <a:ext cx="3414315" cy="3907950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43"/>
          <p:cNvSpPr/>
          <p:nvPr/>
        </p:nvSpPr>
        <p:spPr>
          <a:xfrm>
            <a:off x="64175" y="998825"/>
            <a:ext cx="2353200" cy="2074200"/>
          </a:xfrm>
          <a:prstGeom prst="rect">
            <a:avLst/>
          </a:prstGeom>
          <a:noFill/>
          <a:ln cap="flat" cmpd="sng" w="9525">
            <a:solidFill>
              <a:schemeClr val="accent3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43"/>
          <p:cNvSpPr/>
          <p:nvPr/>
        </p:nvSpPr>
        <p:spPr>
          <a:xfrm>
            <a:off x="5845800" y="2267050"/>
            <a:ext cx="2669400" cy="461400"/>
          </a:xfrm>
          <a:prstGeom prst="rect">
            <a:avLst/>
          </a:prstGeom>
          <a:noFill/>
          <a:ln cap="flat" cmpd="sng" w="9525">
            <a:solidFill>
              <a:schemeClr val="accent3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43"/>
          <p:cNvSpPr/>
          <p:nvPr/>
        </p:nvSpPr>
        <p:spPr>
          <a:xfrm>
            <a:off x="5607025" y="787500"/>
            <a:ext cx="2967900" cy="1421100"/>
          </a:xfrm>
          <a:prstGeom prst="rect">
            <a:avLst/>
          </a:prstGeom>
          <a:noFill/>
          <a:ln cap="flat" cmpd="sng" w="9525">
            <a:solidFill>
              <a:schemeClr val="accent3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43"/>
          <p:cNvSpPr txBox="1"/>
          <p:nvPr/>
        </p:nvSpPr>
        <p:spPr>
          <a:xfrm>
            <a:off x="7175" y="123450"/>
            <a:ext cx="7774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rPr>
              <a:t>Reduce font-size</a:t>
            </a:r>
            <a:endParaRPr b="1" sz="3000">
              <a:solidFill>
                <a:schemeClr val="accent3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308" name="Google Shape;308;p4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" name="Google Shape;313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07175" y="1077693"/>
            <a:ext cx="1850550" cy="3756132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7025" y="1242450"/>
            <a:ext cx="6040526" cy="3231194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4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grpSp>
        <p:nvGrpSpPr>
          <p:cNvPr id="316" name="Google Shape;316;p44"/>
          <p:cNvGrpSpPr/>
          <p:nvPr/>
        </p:nvGrpSpPr>
        <p:grpSpPr>
          <a:xfrm>
            <a:off x="7966750" y="137150"/>
            <a:ext cx="1134600" cy="1445045"/>
            <a:chOff x="7966750" y="137150"/>
            <a:chExt cx="1134600" cy="1445045"/>
          </a:xfrm>
        </p:grpSpPr>
        <p:sp>
          <p:nvSpPr>
            <p:cNvPr id="317" name="Google Shape;317;p44"/>
            <p:cNvSpPr txBox="1"/>
            <p:nvPr/>
          </p:nvSpPr>
          <p:spPr>
            <a:xfrm>
              <a:off x="7966750" y="137150"/>
              <a:ext cx="11346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ko" sz="1200">
                  <a:solidFill>
                    <a:schemeClr val="dk1"/>
                  </a:solidFill>
                  <a:latin typeface="Quicksand"/>
                  <a:ea typeface="Quicksand"/>
                  <a:cs typeface="Quicksand"/>
                  <a:sym typeface="Quicksand"/>
                </a:rPr>
                <a:t>bit.ly/mfano</a:t>
              </a:r>
              <a:endParaRPr b="1" sz="1200"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pic>
          <p:nvPicPr>
            <p:cNvPr id="318" name="Google Shape;318;p4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996003" y="568450"/>
              <a:ext cx="1013725" cy="101374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" name="Google Shape;323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800" y="3073100"/>
            <a:ext cx="2212134" cy="19942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4" name="Google Shape;324;p45"/>
          <p:cNvGrpSpPr/>
          <p:nvPr/>
        </p:nvGrpSpPr>
        <p:grpSpPr>
          <a:xfrm>
            <a:off x="2759678" y="1327941"/>
            <a:ext cx="2669375" cy="2445553"/>
            <a:chOff x="2711144" y="2350774"/>
            <a:chExt cx="1974390" cy="1832150"/>
          </a:xfrm>
        </p:grpSpPr>
        <p:pic>
          <p:nvPicPr>
            <p:cNvPr id="325" name="Google Shape;325;p4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833425" y="2350774"/>
              <a:ext cx="1852108" cy="18321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6" name="Google Shape;326;p45"/>
            <p:cNvSpPr/>
            <p:nvPr/>
          </p:nvSpPr>
          <p:spPr>
            <a:xfrm>
              <a:off x="2711144" y="4034123"/>
              <a:ext cx="462900" cy="1488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chemeClr val="accent3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27" name="Google Shape;327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2000" y="1088551"/>
            <a:ext cx="2325394" cy="1994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06383" y="847850"/>
            <a:ext cx="3414315" cy="3907950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45"/>
          <p:cNvSpPr/>
          <p:nvPr/>
        </p:nvSpPr>
        <p:spPr>
          <a:xfrm>
            <a:off x="60275" y="3073100"/>
            <a:ext cx="2353200" cy="1994100"/>
          </a:xfrm>
          <a:prstGeom prst="rect">
            <a:avLst/>
          </a:prstGeom>
          <a:noFill/>
          <a:ln cap="flat" cmpd="sng" w="9525">
            <a:solidFill>
              <a:schemeClr val="accent3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45"/>
          <p:cNvSpPr/>
          <p:nvPr/>
        </p:nvSpPr>
        <p:spPr>
          <a:xfrm>
            <a:off x="5736950" y="4210875"/>
            <a:ext cx="2669400" cy="646500"/>
          </a:xfrm>
          <a:prstGeom prst="rect">
            <a:avLst/>
          </a:prstGeom>
          <a:noFill/>
          <a:ln cap="flat" cmpd="sng" w="9525">
            <a:solidFill>
              <a:schemeClr val="accent3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45"/>
          <p:cNvSpPr/>
          <p:nvPr/>
        </p:nvSpPr>
        <p:spPr>
          <a:xfrm>
            <a:off x="5607025" y="787500"/>
            <a:ext cx="2967900" cy="1421100"/>
          </a:xfrm>
          <a:prstGeom prst="rect">
            <a:avLst/>
          </a:prstGeom>
          <a:noFill/>
          <a:ln cap="flat" cmpd="sng" w="9525">
            <a:solidFill>
              <a:schemeClr val="accent3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45"/>
          <p:cNvSpPr txBox="1"/>
          <p:nvPr/>
        </p:nvSpPr>
        <p:spPr>
          <a:xfrm>
            <a:off x="0" y="186000"/>
            <a:ext cx="7774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rPr>
              <a:t>Change type of graph</a:t>
            </a:r>
            <a:endParaRPr b="1" sz="3000">
              <a:solidFill>
                <a:schemeClr val="accent3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333" name="Google Shape;333;p4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PPTMON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E43057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